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73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AA27A-B4BF-4330-ACEA-FE89EAF1D173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94717-B9C8-41DB-8208-FC5F379D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5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1A8462C-42AE-4D12-AEE4-232929364900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8B608D2-565F-4B0D-B8B6-39F289AD5095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AD6615-0E42-4509-AAE5-BB5D35AE4FF7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2704D37-90ED-4A3A-B7C7-B30ECC20D89C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21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2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0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86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2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9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9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9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3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95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251AC-E3A6-45E9-8317-D5F79673177C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3A40F-90D9-4A80-87B4-91CE1FAF8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gi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png"/><Relationship Id="rId1" Type="http://schemas.openxmlformats.org/officeDocument/2006/relationships/audio" Target="file:///D:\CO%20TRANG%20(F)\NHAC%20THIEU%20NHI%20-%20Nhuan\khi%20toc%20thay%20bac%20trang.mp3" TargetMode="Externa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889794" y="2286000"/>
            <a:ext cx="78105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–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3077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3078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9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80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81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2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3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4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795946861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152400" y="76200"/>
            <a:ext cx="190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</a:p>
        </p:txBody>
      </p:sp>
      <p:sp>
        <p:nvSpPr>
          <p:cNvPr id="15363" name="Title 1"/>
          <p:cNvSpPr txBox="1">
            <a:spLocks/>
          </p:cNvSpPr>
          <p:nvPr/>
        </p:nvSpPr>
        <p:spPr bwMode="auto">
          <a:xfrm>
            <a:off x="228600" y="457200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Dựa vào hình vẽ để viết rồi đọc hỗn số thích hợp:</a:t>
            </a:r>
          </a:p>
        </p:txBody>
      </p:sp>
      <p:sp>
        <p:nvSpPr>
          <p:cNvPr id="8" name="Oval 7"/>
          <p:cNvSpPr/>
          <p:nvPr/>
        </p:nvSpPr>
        <p:spPr>
          <a:xfrm>
            <a:off x="2133600" y="1450848"/>
            <a:ext cx="1676400" cy="1673352"/>
          </a:xfrm>
          <a:prstGeom prst="ellipse">
            <a:avLst/>
          </a:prstGeom>
          <a:solidFill>
            <a:srgbClr val="9966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4739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rgbClr val="9966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Pie 10"/>
          <p:cNvSpPr/>
          <p:nvPr/>
        </p:nvSpPr>
        <p:spPr>
          <a:xfrm rot="10800000">
            <a:off x="48036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447800" y="3429000"/>
            <a:ext cx="3886200" cy="1317625"/>
            <a:chOff x="1447800" y="3429000"/>
            <a:chExt cx="3886200" cy="1317625"/>
          </a:xfrm>
        </p:grpSpPr>
        <p:grpSp>
          <p:nvGrpSpPr>
            <p:cNvPr id="15377" name="Group 11"/>
            <p:cNvGrpSpPr>
              <a:grpSpLocks/>
            </p:cNvGrpSpPr>
            <p:nvPr/>
          </p:nvGrpSpPr>
          <p:grpSpPr bwMode="auto">
            <a:xfrm>
              <a:off x="3733800" y="3429000"/>
              <a:ext cx="1600200" cy="1317625"/>
              <a:chOff x="5638800" y="4267200"/>
              <a:chExt cx="1600200" cy="131748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638800" y="4952928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>
              <a:off x="3242184" y="3701844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  </a:t>
              </a:r>
            </a:p>
          </p:txBody>
        </p:sp>
        <p:sp>
          <p:nvSpPr>
            <p:cNvPr id="15379" name="TextBox 17"/>
            <p:cNvSpPr txBox="1">
              <a:spLocks noChangeArrowheads="1"/>
            </p:cNvSpPr>
            <p:nvPr/>
          </p:nvSpPr>
          <p:spPr bwMode="auto">
            <a:xfrm>
              <a:off x="1447800" y="3773488"/>
              <a:ext cx="12954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itchFamily="18" charset="0"/>
                  <a:cs typeface="Times New Roman" pitchFamily="18" charset="0"/>
                </a:rPr>
                <a:t>Viết: </a:t>
              </a:r>
            </a:p>
          </p:txBody>
        </p:sp>
      </p:grp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1447800" y="4876800"/>
            <a:ext cx="6934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Đọc :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 và một phần hai</a:t>
            </a:r>
          </a:p>
        </p:txBody>
      </p:sp>
      <p:sp>
        <p:nvSpPr>
          <p:cNvPr id="19" name="Chord 18"/>
          <p:cNvSpPr/>
          <p:nvPr/>
        </p:nvSpPr>
        <p:spPr>
          <a:xfrm rot="11051936">
            <a:off x="4781550" y="1449388"/>
            <a:ext cx="1682750" cy="1635125"/>
          </a:xfrm>
          <a:prstGeom prst="chord">
            <a:avLst>
              <a:gd name="adj1" fmla="val 4788438"/>
              <a:gd name="adj2" fmla="val 16200000"/>
            </a:avLst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724400" y="1447800"/>
            <a:ext cx="1828800" cy="1673352"/>
          </a:xfrm>
          <a:prstGeom prst="ellipse">
            <a:avLst/>
          </a:prstGeom>
          <a:solidFill>
            <a:srgbClr val="9966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1000" y="1447800"/>
            <a:ext cx="13716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 err="1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4854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228600" y="0"/>
            <a:ext cx="205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</a:p>
        </p:txBody>
      </p:sp>
      <p:sp>
        <p:nvSpPr>
          <p:cNvPr id="16387" name="Title 1"/>
          <p:cNvSpPr txBox="1">
            <a:spLocks/>
          </p:cNvSpPr>
          <p:nvPr/>
        </p:nvSpPr>
        <p:spPr bwMode="auto">
          <a:xfrm>
            <a:off x="609600" y="381000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Dựa vào hình vẽ để viết rồi đọc hỗn số thích hợp: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667000" y="3429000"/>
            <a:ext cx="3810000" cy="1317625"/>
            <a:chOff x="2667000" y="3429000"/>
            <a:chExt cx="3810000" cy="1317625"/>
          </a:xfrm>
        </p:grpSpPr>
        <p:grpSp>
          <p:nvGrpSpPr>
            <p:cNvPr id="16409" name="Group 11"/>
            <p:cNvGrpSpPr>
              <a:grpSpLocks/>
            </p:cNvGrpSpPr>
            <p:nvPr/>
          </p:nvGrpSpPr>
          <p:grpSpPr bwMode="auto">
            <a:xfrm>
              <a:off x="4876800" y="3429000"/>
              <a:ext cx="1600200" cy="1317625"/>
              <a:chOff x="5638800" y="4267200"/>
              <a:chExt cx="1600200" cy="131748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638800" y="4952928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>
              <a:off x="4461384" y="3701844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  <p:sp>
          <p:nvSpPr>
            <p:cNvPr id="16411" name="TextBox 17"/>
            <p:cNvSpPr txBox="1">
              <a:spLocks noChangeArrowheads="1"/>
            </p:cNvSpPr>
            <p:nvPr/>
          </p:nvSpPr>
          <p:spPr bwMode="auto">
            <a:xfrm>
              <a:off x="2667000" y="3773488"/>
              <a:ext cx="12954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000" b="1">
                  <a:latin typeface="Times New Roman" pitchFamily="18" charset="0"/>
                  <a:cs typeface="Times New Roman" pitchFamily="18" charset="0"/>
                </a:rPr>
                <a:t>Viết: </a:t>
              </a:r>
            </a:p>
          </p:txBody>
        </p:sp>
      </p:grp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2667000" y="4876800"/>
            <a:ext cx="5562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latin typeface="Times New Roman" pitchFamily="18" charset="0"/>
                <a:cs typeface="Times New Roman" pitchFamily="18" charset="0"/>
              </a:rPr>
              <a:t>Đọc :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một phần tư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7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038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943600" y="1447800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675120" y="1447800"/>
            <a:ext cx="731520" cy="724265"/>
          </a:xfrm>
          <a:prstGeom prst="rect">
            <a:avLst/>
          </a:prstGeom>
          <a:solidFill>
            <a:srgbClr val="9966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675120" y="2186083"/>
            <a:ext cx="731520" cy="724265"/>
          </a:xfrm>
          <a:prstGeom prst="rect">
            <a:avLst/>
          </a:prstGeom>
          <a:solidFill>
            <a:srgbClr val="9966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943600" y="2186083"/>
            <a:ext cx="731520" cy="724265"/>
          </a:xfrm>
          <a:prstGeom prst="rect">
            <a:avLst/>
          </a:prstGeom>
          <a:solidFill>
            <a:srgbClr val="9966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" y="1752600"/>
            <a:ext cx="1143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245217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339348" y="15240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7413" name="Group 22"/>
          <p:cNvGrpSpPr>
            <a:grpSpLocks/>
          </p:cNvGrpSpPr>
          <p:nvPr/>
        </p:nvGrpSpPr>
        <p:grpSpPr bwMode="auto">
          <a:xfrm>
            <a:off x="228600" y="39688"/>
            <a:ext cx="10058400" cy="1179512"/>
            <a:chOff x="228600" y="39687"/>
            <a:chExt cx="10058400" cy="1179513"/>
          </a:xfrm>
        </p:grpSpPr>
        <p:sp>
          <p:nvSpPr>
            <p:cNvPr id="2" name="TextBox 4"/>
            <p:cNvSpPr txBox="1">
              <a:spLocks noChangeArrowheads="1"/>
            </p:cNvSpPr>
            <p:nvPr/>
          </p:nvSpPr>
          <p:spPr bwMode="auto">
            <a:xfrm>
              <a:off x="228600" y="39687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600" b="1" dirty="0">
                  <a:ln w="1905"/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1: </a:t>
              </a:r>
            </a:p>
          </p:txBody>
        </p:sp>
        <p:sp>
          <p:nvSpPr>
            <p:cNvPr id="17445" name="Title 1"/>
            <p:cNvSpPr txBox="1">
              <a:spLocks/>
            </p:cNvSpPr>
            <p:nvPr/>
          </p:nvSpPr>
          <p:spPr bwMode="auto">
            <a:xfrm>
              <a:off x="609600" y="381000"/>
              <a:ext cx="9677400" cy="83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Dựa vào hình vẽ để viết rồi đọc hỗn số thích hợp: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2667000" y="3429000"/>
            <a:ext cx="3810000" cy="1317625"/>
            <a:chOff x="2667000" y="3429000"/>
            <a:chExt cx="3810000" cy="1317625"/>
          </a:xfrm>
        </p:grpSpPr>
        <p:grpSp>
          <p:nvGrpSpPr>
            <p:cNvPr id="17438" name="Group 11"/>
            <p:cNvGrpSpPr>
              <a:grpSpLocks/>
            </p:cNvGrpSpPr>
            <p:nvPr/>
          </p:nvGrpSpPr>
          <p:grpSpPr bwMode="auto">
            <a:xfrm>
              <a:off x="4876800" y="3429000"/>
              <a:ext cx="1600200" cy="1317625"/>
              <a:chOff x="5638800" y="4267200"/>
              <a:chExt cx="1600200" cy="131748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638800" y="4952928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>
              <a:off x="4461384" y="3701844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  <p:sp>
          <p:nvSpPr>
            <p:cNvPr id="17440" name="TextBox 17"/>
            <p:cNvSpPr txBox="1">
              <a:spLocks noChangeArrowheads="1"/>
            </p:cNvSpPr>
            <p:nvPr/>
          </p:nvSpPr>
          <p:spPr bwMode="auto">
            <a:xfrm>
              <a:off x="2667000" y="3773488"/>
              <a:ext cx="12954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000" b="1">
                  <a:latin typeface="Times New Roman" pitchFamily="18" charset="0"/>
                  <a:cs typeface="Times New Roman" pitchFamily="18" charset="0"/>
                </a:rPr>
                <a:t>Viết </a:t>
              </a:r>
            </a:p>
          </p:txBody>
        </p:sp>
      </p:grp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2667000" y="4876800"/>
            <a:ext cx="556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Đọc: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bốn phần năm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54480" y="1524000"/>
            <a:ext cx="2133600" cy="144780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992880" y="15240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775704" y="1524000"/>
            <a:ext cx="420624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355080" y="1524000"/>
            <a:ext cx="420624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037576" y="1524000"/>
            <a:ext cx="420624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196328" y="1524000"/>
            <a:ext cx="420624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7616952" y="1524000"/>
            <a:ext cx="420624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57200" y="1905000"/>
            <a:ext cx="838200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238251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158"/>
          <p:cNvGrpSpPr>
            <a:grpSpLocks/>
          </p:cNvGrpSpPr>
          <p:nvPr/>
        </p:nvGrpSpPr>
        <p:grpSpPr bwMode="auto">
          <a:xfrm>
            <a:off x="990600" y="1295400"/>
            <a:ext cx="7467600" cy="3048000"/>
            <a:chOff x="1079088" y="1371600"/>
            <a:chExt cx="6923500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2377" y="1661690"/>
              <a:ext cx="6858739" cy="159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45225" y="1637843"/>
              <a:ext cx="533957" cy="14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518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2669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803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8937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807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677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529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681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551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5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555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706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841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710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9580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715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1303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5454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589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722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6046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463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596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467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5336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470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7059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1210" y="1537449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44" y="1537449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9341" y="1536713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4874" y="1637843"/>
              <a:ext cx="533957" cy="147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2377" y="2500081"/>
              <a:ext cx="6858739" cy="159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45225" y="2476234"/>
              <a:ext cx="533957" cy="14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518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2669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803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8937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807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677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529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681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551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5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555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706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841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710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9580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715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1303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5454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589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722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6046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463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596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467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5336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470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7059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1210" y="237584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44" y="237584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9341" y="237510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4874" y="2476234"/>
              <a:ext cx="533957" cy="147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2377" y="3325721"/>
              <a:ext cx="6858739" cy="159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45225" y="3301874"/>
              <a:ext cx="533957" cy="14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518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2669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803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8937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807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677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529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681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551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5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555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706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841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710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9580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715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1303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5454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589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722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6046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463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596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467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5336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470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7059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1210" y="3201481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44" y="3201481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9341" y="3200745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4874" y="3301874"/>
              <a:ext cx="533957" cy="147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11468" y="4176864"/>
              <a:ext cx="6857268" cy="159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13642" y="4152220"/>
              <a:ext cx="532363" cy="14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873" y="4052624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50289" y="4052623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422" y="4052624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293" y="4051887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6163" y="4052623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296" y="4052624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885" y="4051887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2037" y="4052623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70" y="4052624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9041" y="4051887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911" y="4052623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326" y="4052624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50197" y="4051887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9066" y="4052623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7200" y="4052624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6070" y="4051887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9659" y="4052623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3074" y="4052624"/>
              <a:ext cx="545114" cy="21341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208" y="4052623"/>
              <a:ext cx="545114" cy="21341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50078" y="4051887"/>
              <a:ext cx="545114" cy="2148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263" y="4140266"/>
              <a:ext cx="533957" cy="147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816" y="4152220"/>
              <a:ext cx="532363" cy="14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727" y="4152220"/>
              <a:ext cx="532363" cy="147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52400" y="137160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76200" y="0"/>
            <a:ext cx="9601200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>
              <a:defRPr/>
            </a:pP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3" name="Group 158"/>
          <p:cNvGrpSpPr>
            <a:grpSpLocks/>
          </p:cNvGrpSpPr>
          <p:nvPr/>
        </p:nvGrpSpPr>
        <p:grpSpPr bwMode="auto">
          <a:xfrm>
            <a:off x="2133600" y="4321175"/>
            <a:ext cx="5334000" cy="1263650"/>
            <a:chOff x="838200" y="4321314"/>
            <a:chExt cx="5334000" cy="1263372"/>
          </a:xfrm>
        </p:grpSpPr>
        <p:sp>
          <p:nvSpPr>
            <p:cNvPr id="18439" name="TextBox 144"/>
            <p:cNvSpPr txBox="1">
              <a:spLocks noChangeArrowheads="1"/>
            </p:cNvSpPr>
            <p:nvPr/>
          </p:nvSpPr>
          <p:spPr bwMode="auto">
            <a:xfrm>
              <a:off x="838200" y="4517886"/>
              <a:ext cx="53340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000" b="1">
                  <a:latin typeface="Times New Roman" pitchFamily="18" charset="0"/>
                  <a:cs typeface="Times New Roman" pitchFamily="18" charset="0"/>
                </a:rPr>
                <a:t>Viết:</a:t>
              </a:r>
            </a:p>
          </p:txBody>
        </p:sp>
        <p:grpSp>
          <p:nvGrpSpPr>
            <p:cNvPr id="18440" name="Group 155"/>
            <p:cNvGrpSpPr>
              <a:grpSpLocks/>
            </p:cNvGrpSpPr>
            <p:nvPr/>
          </p:nvGrpSpPr>
          <p:grpSpPr bwMode="auto">
            <a:xfrm>
              <a:off x="2281329" y="4321314"/>
              <a:ext cx="1528671" cy="1263372"/>
              <a:chOff x="2281329" y="4321314"/>
              <a:chExt cx="1528671" cy="1263372"/>
            </a:xfrm>
          </p:grpSpPr>
          <p:cxnSp>
            <p:nvCxnSpPr>
              <p:cNvPr id="147" name="Straight Connector 146"/>
              <p:cNvCxnSpPr/>
              <p:nvPr/>
            </p:nvCxnSpPr>
            <p:spPr>
              <a:xfrm>
                <a:off x="2819400" y="4953000"/>
                <a:ext cx="457200" cy="1588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9" name="TextBox 148"/>
              <p:cNvSpPr txBox="1"/>
              <p:nvPr/>
            </p:nvSpPr>
            <p:spPr>
              <a:xfrm>
                <a:off x="2743200" y="4321314"/>
                <a:ext cx="1066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2281329" y="4419600"/>
                <a:ext cx="614271" cy="923330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en-US" sz="4000" b="1" dirty="0">
                    <a:ln w="11430"/>
                    <a:solidFill>
                      <a:srgbClr val="0000FF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5400" b="1" dirty="0">
                    <a:ln w="11430"/>
                    <a:solidFill>
                      <a:srgbClr val="0000FF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5400" b="1" dirty="0">
                  <a:ln w="11430"/>
                  <a:solidFill>
                    <a:srgbClr val="0000FF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2743200" y="4876800"/>
                <a:ext cx="441146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4000" b="1" dirty="0">
                    <a:ln w="1905"/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4000" b="1" dirty="0">
                  <a:ln w="1905"/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cs typeface="+mn-cs"/>
                </a:endParaRPr>
              </a:p>
            </p:txBody>
          </p:sp>
        </p:grpSp>
      </p:grp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2209800" y="5486400"/>
            <a:ext cx="655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latin typeface="Times New Roman" pitchFamily="18" charset="0"/>
                <a:cs typeface="Times New Roman" pitchFamily="18" charset="0"/>
              </a:rPr>
              <a:t>Đọc: 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 và hai phần  ba</a:t>
            </a:r>
          </a:p>
        </p:txBody>
      </p:sp>
    </p:spTree>
    <p:extLst>
      <p:ext uri="{BB962C8B-B14F-4D97-AF65-F5344CB8AC3E}">
        <p14:creationId xmlns:p14="http://schemas.microsoft.com/office/powerpoint/2010/main" val="207790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898525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138" y="2514891"/>
              <a:ext cx="8229662" cy="158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4202" y="2501346"/>
              <a:ext cx="456633" cy="172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914" y="2518786"/>
              <a:ext cx="456633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586" y="2514030"/>
              <a:ext cx="456633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5117" y="2510133"/>
              <a:ext cx="456633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650" y="2509273"/>
              <a:ext cx="456633" cy="172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482" y="2514030"/>
              <a:ext cx="456633" cy="1719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594" y="2514030"/>
              <a:ext cx="456633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706" y="2514030"/>
              <a:ext cx="456633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537" y="2514030"/>
              <a:ext cx="456633" cy="172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7810" y="2514030"/>
              <a:ext cx="456633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201" y="2514030"/>
              <a:ext cx="456633" cy="172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842963" y="4606925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806" y="4872327"/>
              <a:ext cx="8898202" cy="158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7848" y="4858783"/>
              <a:ext cx="456632" cy="1719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834" y="4876224"/>
              <a:ext cx="456632" cy="172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8763" y="4871467"/>
              <a:ext cx="456632" cy="172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1973" y="4866711"/>
              <a:ext cx="456632" cy="1719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573" y="4866711"/>
              <a:ext cx="456632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173" y="4871467"/>
              <a:ext cx="456632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8102" y="4871467"/>
              <a:ext cx="456632" cy="1719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3031" y="4871467"/>
              <a:ext cx="456632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3631" y="4871467"/>
              <a:ext cx="456632" cy="17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6840" y="4871467"/>
              <a:ext cx="456632" cy="172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395413" y="2719388"/>
            <a:ext cx="573087" cy="1092200"/>
            <a:chOff x="5791199" y="4267200"/>
            <a:chExt cx="1447801" cy="994108"/>
          </a:xfrm>
        </p:grpSpPr>
        <p:sp>
          <p:nvSpPr>
            <p:cNvPr id="50" name="TextBox 49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5867398" y="4809046"/>
              <a:ext cx="838203" cy="14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2065338" y="2719388"/>
            <a:ext cx="573087" cy="1092200"/>
            <a:chOff x="5791199" y="4267200"/>
            <a:chExt cx="1447801" cy="994108"/>
          </a:xfrm>
        </p:grpSpPr>
        <p:sp>
          <p:nvSpPr>
            <p:cNvPr id="54" name="TextBox 53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5867398" y="4809046"/>
              <a:ext cx="838203" cy="14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2730500" y="2719388"/>
            <a:ext cx="573088" cy="1092200"/>
            <a:chOff x="5791199" y="4267200"/>
            <a:chExt cx="1447801" cy="994108"/>
          </a:xfrm>
        </p:grpSpPr>
        <p:sp>
          <p:nvSpPr>
            <p:cNvPr id="58" name="TextBox 57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5867400" y="4809046"/>
              <a:ext cx="838199" cy="14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11"/>
          <p:cNvGrpSpPr>
            <a:grpSpLocks/>
          </p:cNvGrpSpPr>
          <p:nvPr/>
        </p:nvGrpSpPr>
        <p:grpSpPr bwMode="auto">
          <a:xfrm>
            <a:off x="3444875" y="2703513"/>
            <a:ext cx="573088" cy="1092200"/>
            <a:chOff x="5791199" y="4267200"/>
            <a:chExt cx="1447801" cy="994108"/>
          </a:xfrm>
        </p:grpSpPr>
        <p:sp>
          <p:nvSpPr>
            <p:cNvPr id="62" name="TextBox 61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5867400" y="4809046"/>
              <a:ext cx="838199" cy="14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4090988" y="2701925"/>
            <a:ext cx="573087" cy="1092200"/>
            <a:chOff x="5791199" y="4267200"/>
            <a:chExt cx="1447801" cy="994108"/>
          </a:xfrm>
        </p:grpSpPr>
        <p:sp>
          <p:nvSpPr>
            <p:cNvPr id="66" name="TextBox 65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5867398" y="4809047"/>
              <a:ext cx="838203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4630738" y="2701925"/>
            <a:ext cx="838200" cy="1092200"/>
            <a:chOff x="5120152" y="4267200"/>
            <a:chExt cx="2118848" cy="994108"/>
          </a:xfrm>
        </p:grpSpPr>
        <p:sp>
          <p:nvSpPr>
            <p:cNvPr id="70" name="TextBox 69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72" name="Straight Connector 71"/>
            <p:cNvCxnSpPr/>
            <p:nvPr/>
          </p:nvCxnSpPr>
          <p:spPr>
            <a:xfrm>
              <a:off x="5866564" y="4809047"/>
              <a:ext cx="838709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7521575" y="1646238"/>
            <a:ext cx="708025" cy="2105025"/>
            <a:chOff x="5791196" y="3332222"/>
            <a:chExt cx="1788037" cy="1915264"/>
          </a:xfrm>
        </p:grpSpPr>
        <p:sp>
          <p:nvSpPr>
            <p:cNvPr id="86" name="TextBox 85"/>
            <p:cNvSpPr txBox="1"/>
            <p:nvPr/>
          </p:nvSpPr>
          <p:spPr>
            <a:xfrm>
              <a:off x="5791196" y="4267222"/>
              <a:ext cx="1788037" cy="9802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105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791199" y="3332222"/>
              <a:ext cx="1447801" cy="5321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5903449" y="4808391"/>
              <a:ext cx="837893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717569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089273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1519238" y="5054600"/>
            <a:ext cx="573087" cy="1093788"/>
            <a:chOff x="5791199" y="4267200"/>
            <a:chExt cx="1447801" cy="994108"/>
          </a:xfrm>
        </p:grpSpPr>
        <p:sp>
          <p:nvSpPr>
            <p:cNvPr id="94" name="TextBox 93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96" name="Straight Connector 95"/>
            <p:cNvCxnSpPr/>
            <p:nvPr/>
          </p:nvCxnSpPr>
          <p:spPr>
            <a:xfrm>
              <a:off x="5867398" y="4808260"/>
              <a:ext cx="838203" cy="144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1"/>
          <p:cNvGrpSpPr>
            <a:grpSpLocks/>
          </p:cNvGrpSpPr>
          <p:nvPr/>
        </p:nvGrpSpPr>
        <p:grpSpPr bwMode="auto">
          <a:xfrm>
            <a:off x="2363788" y="5051425"/>
            <a:ext cx="573087" cy="1092200"/>
            <a:chOff x="5791199" y="4267200"/>
            <a:chExt cx="1447801" cy="994108"/>
          </a:xfrm>
        </p:grpSpPr>
        <p:sp>
          <p:nvSpPr>
            <p:cNvPr id="98" name="TextBox 97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00" name="Straight Connector 99"/>
            <p:cNvCxnSpPr/>
            <p:nvPr/>
          </p:nvCxnSpPr>
          <p:spPr>
            <a:xfrm>
              <a:off x="5867398" y="4809047"/>
              <a:ext cx="838203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11"/>
          <p:cNvGrpSpPr>
            <a:grpSpLocks/>
          </p:cNvGrpSpPr>
          <p:nvPr/>
        </p:nvGrpSpPr>
        <p:grpSpPr bwMode="auto">
          <a:xfrm>
            <a:off x="3208338" y="5048250"/>
            <a:ext cx="573087" cy="1093788"/>
            <a:chOff x="5791199" y="4267200"/>
            <a:chExt cx="1447801" cy="994108"/>
          </a:xfrm>
        </p:grpSpPr>
        <p:sp>
          <p:nvSpPr>
            <p:cNvPr id="102" name="TextBox 101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5867398" y="4808260"/>
              <a:ext cx="838203" cy="144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685800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217985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5890846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8493369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grpSp>
        <p:nvGrpSpPr>
          <p:cNvPr id="19" name="Group 11"/>
          <p:cNvGrpSpPr>
            <a:grpSpLocks/>
          </p:cNvGrpSpPr>
          <p:nvPr/>
        </p:nvGrpSpPr>
        <p:grpSpPr bwMode="auto">
          <a:xfrm>
            <a:off x="3857625" y="5038725"/>
            <a:ext cx="838200" cy="1092200"/>
            <a:chOff x="5120152" y="4267200"/>
            <a:chExt cx="2118848" cy="994108"/>
          </a:xfrm>
        </p:grpSpPr>
        <p:sp>
          <p:nvSpPr>
            <p:cNvPr id="114" name="TextBox 113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5866564" y="4809047"/>
              <a:ext cx="838712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21" name="Group 11"/>
          <p:cNvGrpSpPr>
            <a:grpSpLocks/>
          </p:cNvGrpSpPr>
          <p:nvPr/>
        </p:nvGrpSpPr>
        <p:grpSpPr bwMode="auto">
          <a:xfrm>
            <a:off x="5880100" y="5019675"/>
            <a:ext cx="573088" cy="1092200"/>
            <a:chOff x="5791199" y="4267200"/>
            <a:chExt cx="1447801" cy="994108"/>
          </a:xfrm>
        </p:grpSpPr>
        <p:sp>
          <p:nvSpPr>
            <p:cNvPr id="119" name="TextBox 118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21" name="Straight Connector 120"/>
            <p:cNvCxnSpPr/>
            <p:nvPr/>
          </p:nvCxnSpPr>
          <p:spPr>
            <a:xfrm>
              <a:off x="5867400" y="4809047"/>
              <a:ext cx="838199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Group 11"/>
          <p:cNvGrpSpPr>
            <a:grpSpLocks/>
          </p:cNvGrpSpPr>
          <p:nvPr/>
        </p:nvGrpSpPr>
        <p:grpSpPr bwMode="auto">
          <a:xfrm>
            <a:off x="8483600" y="5003800"/>
            <a:ext cx="573088" cy="1092200"/>
            <a:chOff x="5791199" y="4267200"/>
            <a:chExt cx="1447801" cy="994108"/>
          </a:xfrm>
        </p:grpSpPr>
        <p:sp>
          <p:nvSpPr>
            <p:cNvPr id="123" name="TextBox 122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>
              <a:off x="5867400" y="4809047"/>
              <a:ext cx="838199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6" name="TextBox 125"/>
          <p:cNvSpPr txBox="1"/>
          <p:nvPr/>
        </p:nvSpPr>
        <p:spPr>
          <a:xfrm>
            <a:off x="5289569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031523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642453" y="27874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4835769" y="513493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594231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508631" y="511032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9485" name="Title 1"/>
          <p:cNvSpPr txBox="1">
            <a:spLocks/>
          </p:cNvSpPr>
          <p:nvPr/>
        </p:nvSpPr>
        <p:spPr bwMode="auto">
          <a:xfrm>
            <a:off x="-76200" y="533400"/>
            <a:ext cx="9906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 hỗn số thích h</a:t>
            </a:r>
            <a:r>
              <a:rPr lang="vi-VN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ợp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vào chỗ chấm d</a:t>
            </a:r>
            <a:r>
              <a:rPr lang="vi-VN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mỗi vạch của tia số</a:t>
            </a:r>
          </a:p>
        </p:txBody>
      </p:sp>
      <p:grpSp>
        <p:nvGrpSpPr>
          <p:cNvPr id="25" name="Group 11"/>
          <p:cNvGrpSpPr>
            <a:grpSpLocks/>
          </p:cNvGrpSpPr>
          <p:nvPr/>
        </p:nvGrpSpPr>
        <p:grpSpPr bwMode="auto">
          <a:xfrm>
            <a:off x="5226050" y="2717800"/>
            <a:ext cx="838200" cy="1092200"/>
            <a:chOff x="5120152" y="4267200"/>
            <a:chExt cx="2118848" cy="994108"/>
          </a:xfrm>
        </p:grpSpPr>
        <p:sp>
          <p:nvSpPr>
            <p:cNvPr id="136" name="TextBox 135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138" name="Straight Connector 137"/>
            <p:cNvCxnSpPr/>
            <p:nvPr/>
          </p:nvCxnSpPr>
          <p:spPr>
            <a:xfrm>
              <a:off x="5866564" y="4809047"/>
              <a:ext cx="838712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9" name="TextBox 138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27" name="Group 11"/>
          <p:cNvGrpSpPr>
            <a:grpSpLocks/>
          </p:cNvGrpSpPr>
          <p:nvPr/>
        </p:nvGrpSpPr>
        <p:grpSpPr bwMode="auto">
          <a:xfrm>
            <a:off x="5943600" y="2711450"/>
            <a:ext cx="838200" cy="1092200"/>
            <a:chOff x="5120152" y="4267200"/>
            <a:chExt cx="2118848" cy="994108"/>
          </a:xfrm>
        </p:grpSpPr>
        <p:sp>
          <p:nvSpPr>
            <p:cNvPr id="141" name="TextBox 140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143" name="Straight Connector 142"/>
            <p:cNvCxnSpPr/>
            <p:nvPr/>
          </p:nvCxnSpPr>
          <p:spPr>
            <a:xfrm>
              <a:off x="5866564" y="4809047"/>
              <a:ext cx="838712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4" name="TextBox 143"/>
            <p:cNvSpPr txBox="1"/>
            <p:nvPr/>
          </p:nvSpPr>
          <p:spPr>
            <a:xfrm>
              <a:off x="5120152" y="4475224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29" name="Group 11"/>
          <p:cNvGrpSpPr>
            <a:grpSpLocks/>
          </p:cNvGrpSpPr>
          <p:nvPr/>
        </p:nvGrpSpPr>
        <p:grpSpPr bwMode="auto">
          <a:xfrm>
            <a:off x="6629400" y="2717800"/>
            <a:ext cx="838200" cy="1092200"/>
            <a:chOff x="5120152" y="4267200"/>
            <a:chExt cx="2118848" cy="994108"/>
          </a:xfrm>
        </p:grpSpPr>
        <p:sp>
          <p:nvSpPr>
            <p:cNvPr id="146" name="TextBox 145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148" name="Straight Connector 147"/>
            <p:cNvCxnSpPr/>
            <p:nvPr/>
          </p:nvCxnSpPr>
          <p:spPr>
            <a:xfrm>
              <a:off x="5866564" y="4809047"/>
              <a:ext cx="838712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9" name="TextBox 148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31" name="Group 11"/>
          <p:cNvGrpSpPr>
            <a:grpSpLocks/>
          </p:cNvGrpSpPr>
          <p:nvPr/>
        </p:nvGrpSpPr>
        <p:grpSpPr bwMode="auto">
          <a:xfrm>
            <a:off x="4776788" y="5043488"/>
            <a:ext cx="838200" cy="1092200"/>
            <a:chOff x="5120152" y="4267200"/>
            <a:chExt cx="2118848" cy="994108"/>
          </a:xfrm>
        </p:grpSpPr>
        <p:sp>
          <p:nvSpPr>
            <p:cNvPr id="151" name="TextBox 150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53" name="Straight Connector 152"/>
            <p:cNvCxnSpPr/>
            <p:nvPr/>
          </p:nvCxnSpPr>
          <p:spPr>
            <a:xfrm>
              <a:off x="5866564" y="4809046"/>
              <a:ext cx="838709" cy="14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4" name="TextBox 153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33" name="Group 11"/>
          <p:cNvGrpSpPr>
            <a:grpSpLocks/>
          </p:cNvGrpSpPr>
          <p:nvPr/>
        </p:nvGrpSpPr>
        <p:grpSpPr bwMode="auto">
          <a:xfrm>
            <a:off x="6553200" y="5029200"/>
            <a:ext cx="838200" cy="1092200"/>
            <a:chOff x="5120152" y="4267200"/>
            <a:chExt cx="2118848" cy="994108"/>
          </a:xfrm>
        </p:grpSpPr>
        <p:sp>
          <p:nvSpPr>
            <p:cNvPr id="158" name="TextBox 157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60" name="Straight Connector 159"/>
            <p:cNvCxnSpPr/>
            <p:nvPr/>
          </p:nvCxnSpPr>
          <p:spPr>
            <a:xfrm>
              <a:off x="5866564" y="4809047"/>
              <a:ext cx="838712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1" name="TextBox 160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34" name="Group 11"/>
          <p:cNvGrpSpPr>
            <a:grpSpLocks/>
          </p:cNvGrpSpPr>
          <p:nvPr/>
        </p:nvGrpSpPr>
        <p:grpSpPr bwMode="auto">
          <a:xfrm>
            <a:off x="7440613" y="5035550"/>
            <a:ext cx="838200" cy="1092200"/>
            <a:chOff x="5120152" y="4267200"/>
            <a:chExt cx="2118848" cy="994108"/>
          </a:xfrm>
        </p:grpSpPr>
        <p:sp>
          <p:nvSpPr>
            <p:cNvPr id="163" name="TextBox 162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65" name="Straight Connector 164"/>
            <p:cNvCxnSpPr/>
            <p:nvPr/>
          </p:nvCxnSpPr>
          <p:spPr>
            <a:xfrm>
              <a:off x="5866564" y="4809047"/>
              <a:ext cx="838709" cy="14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167" name="TextBox 166"/>
          <p:cNvSpPr txBox="1"/>
          <p:nvPr/>
        </p:nvSpPr>
        <p:spPr>
          <a:xfrm>
            <a:off x="41565" y="2154375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0" y="44958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6200" y="177225"/>
            <a:ext cx="1752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</p:spTree>
    <p:extLst>
      <p:ext uri="{BB962C8B-B14F-4D97-AF65-F5344CB8AC3E}">
        <p14:creationId xmlns:p14="http://schemas.microsoft.com/office/powerpoint/2010/main" val="42730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8"/>
          <p:cNvSpPr txBox="1">
            <a:spLocks noChangeArrowheads="1"/>
          </p:cNvSpPr>
          <p:nvPr/>
        </p:nvSpPr>
        <p:spPr bwMode="auto">
          <a:xfrm>
            <a:off x="381000" y="304800"/>
            <a:ext cx="845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i: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2133600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0686" cy="981075"/>
            </a:xfrm>
            <a:prstGeom prst="triangle">
              <a:avLst>
                <a:gd name="adj" fmla="val 50000"/>
              </a:avLst>
            </a:prstGeom>
            <a:solidFill>
              <a:srgbClr val="00B0F0"/>
            </a:solidFill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105" y="2535238"/>
              <a:ext cx="601694" cy="969962"/>
            </a:xfrm>
            <a:prstGeom prst="rtTriangle">
              <a:avLst/>
            </a:prstGeom>
            <a:solidFill>
              <a:srgbClr val="00B0F0"/>
            </a:solidFill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9372600" y="1676400"/>
            <a:ext cx="1447800" cy="1143000"/>
            <a:chOff x="9341224" y="1660072"/>
            <a:chExt cx="2043950" cy="1387929"/>
          </a:xfrm>
        </p:grpSpPr>
        <p:sp>
          <p:nvSpPr>
            <p:cNvPr id="38" name="Rounded Rectangle 37"/>
            <p:cNvSpPr/>
            <p:nvPr/>
          </p:nvSpPr>
          <p:spPr>
            <a:xfrm>
              <a:off x="9525000" y="1752601"/>
              <a:ext cx="990599" cy="129540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2053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387929"/>
              <a:chOff x="9798424" y="1660072"/>
              <a:chExt cx="2043950" cy="138792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4" y="1660072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1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8" y="2340115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838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rgbClr val="0099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rgbClr val="0099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0499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20500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7030A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025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2 0.01435 C -0.16475 0.00556 -0.25538 0.01736 -0.34722 0.02269 C -0.3526 0.02361 -0.36215 0.02431 -0.36805 0.02824 C -0.3842 0.03912 -0.36493 0.02963 -0.38055 0.03657 C -0.38645 0.04444 -0.39288 0.05162 -0.3993 0.0588 C -0.41111 0.07199 -0.39965 0.05625 -0.41389 0.06991 C -0.42222 0.07801 -0.42916 0.09213 -0.43889 0.09769 C -0.44149 0.09907 -0.45573 0.10278 -0.45764 0.10324 C -0.46666 0.10926 -0.46597 0.10463 -0.46597 0.11157 " pathEditMode="relative" rAng="0" ptsTypes="ffffffff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28"/>
          <p:cNvSpPr txBox="1">
            <a:spLocks noChangeArrowheads="1"/>
          </p:cNvSpPr>
          <p:nvPr/>
        </p:nvSpPr>
        <p:spPr bwMode="auto">
          <a:xfrm>
            <a:off x="381000" y="304800"/>
            <a:ext cx="845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 ch</a:t>
            </a:r>
            <a:r>
              <a:rPr lang="vi-VN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i: </a:t>
            </a:r>
            <a:r>
              <a:rPr lang="en-US" sz="4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 hỗn số - ghép hình:</a:t>
            </a:r>
          </a:p>
        </p:txBody>
      </p:sp>
      <p:grpSp>
        <p:nvGrpSpPr>
          <p:cNvPr id="21507" name="Group 93"/>
          <p:cNvGrpSpPr>
            <a:grpSpLocks/>
          </p:cNvGrpSpPr>
          <p:nvPr/>
        </p:nvGrpSpPr>
        <p:grpSpPr bwMode="auto">
          <a:xfrm>
            <a:off x="76200" y="1325563"/>
            <a:ext cx="7924800" cy="5380037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8"/>
              <a:ext cx="1189038" cy="1188973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rgbClr val="0099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rgbClr val="0099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7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2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2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1546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21547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3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7030A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3810000" y="1219200"/>
            <a:ext cx="6019800" cy="5661025"/>
            <a:chOff x="3810000" y="1219200"/>
            <a:chExt cx="6019800" cy="5661025"/>
          </a:xfrm>
        </p:grpSpPr>
        <p:sp>
          <p:nvSpPr>
            <p:cNvPr id="51" name="Flowchart: Alternate Process 50"/>
            <p:cNvSpPr/>
            <p:nvPr/>
          </p:nvSpPr>
          <p:spPr>
            <a:xfrm>
              <a:off x="3810000" y="5638800"/>
              <a:ext cx="1143000" cy="106680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Flowchart: Alternate Process 49"/>
            <p:cNvSpPr/>
            <p:nvPr/>
          </p:nvSpPr>
          <p:spPr>
            <a:xfrm>
              <a:off x="7924800" y="4343400"/>
              <a:ext cx="1143000" cy="106680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lowchart: Alternate Process 48"/>
            <p:cNvSpPr/>
            <p:nvPr/>
          </p:nvSpPr>
          <p:spPr>
            <a:xfrm>
              <a:off x="6477000" y="1371600"/>
              <a:ext cx="1143000" cy="106680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" name="Flowchart: Alternate Process 47"/>
            <p:cNvSpPr/>
            <p:nvPr/>
          </p:nvSpPr>
          <p:spPr>
            <a:xfrm>
              <a:off x="5943600" y="2590800"/>
              <a:ext cx="1143000" cy="106680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21513" name="Group 64"/>
            <p:cNvGrpSpPr>
              <a:grpSpLocks/>
            </p:cNvGrpSpPr>
            <p:nvPr/>
          </p:nvGrpSpPr>
          <p:grpSpPr bwMode="auto">
            <a:xfrm>
              <a:off x="6400800" y="1219200"/>
              <a:ext cx="1981200" cy="1295432"/>
              <a:chOff x="10287000" y="1828800"/>
              <a:chExt cx="1981200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287000" y="2057400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10744200" y="2512996"/>
                <a:ext cx="685800" cy="1587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514" name="Group 69"/>
            <p:cNvGrpSpPr>
              <a:grpSpLocks/>
            </p:cNvGrpSpPr>
            <p:nvPr/>
          </p:nvGrpSpPr>
          <p:grpSpPr bwMode="auto">
            <a:xfrm>
              <a:off x="5867400" y="2514632"/>
              <a:ext cx="1981200" cy="1241316"/>
              <a:chOff x="8077200" y="1828800"/>
              <a:chExt cx="1981200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077200" y="2057362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53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515" name="Group 87"/>
            <p:cNvGrpSpPr>
              <a:grpSpLocks/>
            </p:cNvGrpSpPr>
            <p:nvPr/>
          </p:nvGrpSpPr>
          <p:grpSpPr bwMode="auto">
            <a:xfrm>
              <a:off x="7848600" y="4267275"/>
              <a:ext cx="1981200" cy="1295432"/>
              <a:chOff x="1066800" y="3810000"/>
              <a:chExt cx="1981200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066800" y="4038600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51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516" name="Group 86"/>
            <p:cNvGrpSpPr>
              <a:grpSpLocks/>
            </p:cNvGrpSpPr>
            <p:nvPr/>
          </p:nvGrpSpPr>
          <p:grpSpPr bwMode="auto">
            <a:xfrm>
              <a:off x="3810000" y="5486505"/>
              <a:ext cx="1981200" cy="1393720"/>
              <a:chOff x="-1676400" y="4648200"/>
              <a:chExt cx="19812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676400" y="5029200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878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707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9600" y="2819400"/>
            <a:ext cx="8305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Char char="v"/>
            </a:pPr>
            <a:r>
              <a:rPr lang="en-US" sz="4800" b="1">
                <a:solidFill>
                  <a:srgbClr val="FF0000"/>
                </a:solidFill>
                <a:latin typeface="Times New Roman" pitchFamily="18" charset="0"/>
              </a:rPr>
              <a:t>Bài sau: Hỗn số ( tiếp theo) </a:t>
            </a:r>
          </a:p>
          <a:p>
            <a:pPr eaLnBrk="1" hangingPunct="1"/>
            <a:r>
              <a:rPr lang="en-US" sz="4800" b="1">
                <a:solidFill>
                  <a:srgbClr val="FF0000"/>
                </a:solidFill>
                <a:latin typeface="Times New Roman" pitchFamily="18" charset="0"/>
              </a:rPr>
              <a:t>  </a:t>
            </a:r>
            <a:endParaRPr lang="en-US" sz="4800" b="1">
              <a:solidFill>
                <a:srgbClr val="0F15C9"/>
              </a:solidFill>
              <a:latin typeface="Times New Roman" pitchFamily="18" charset="0"/>
            </a:endParaRPr>
          </a:p>
        </p:txBody>
      </p:sp>
      <p:sp>
        <p:nvSpPr>
          <p:cNvPr id="6" name="WordArt 13"/>
          <p:cNvSpPr>
            <a:spLocks noChangeArrowheads="1" noChangeShapeType="1" noTextEdit="1"/>
          </p:cNvSpPr>
          <p:nvPr/>
        </p:nvSpPr>
        <p:spPr bwMode="auto">
          <a:xfrm>
            <a:off x="2362200" y="1838325"/>
            <a:ext cx="32766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DẶN DÒ:</a:t>
            </a:r>
          </a:p>
        </p:txBody>
      </p:sp>
      <p:sp>
        <p:nvSpPr>
          <p:cNvPr id="22532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22533" name="Picture 11" descr="sun14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238" y="762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11" descr="sun14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11" descr="sun14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-1524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83686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3555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3556" name="Picture 2" descr="C:\Users\admin\Downloads\Các loại lớp 5B\BÀI GIẢNG POI - 5\BÀI GIẢNG POI\Tuần 2\Hoa\69386283_1637422999725292_3369318615835738112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90800" y="-7620000"/>
            <a:ext cx="14630400" cy="195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258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4579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4580" name="Picture 2" descr="C:\Users\admin\Downloads\Các loại lớp 5B\BÀI GIẢNG POI - 5\BÀI GIẢNG POI\Tuần 2\Hoa\69968968_908482712864279_678667064267138662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43000"/>
            <a:ext cx="9144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5210815" y="3778668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7145790" y="3549326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450597" y="3424976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3162300" y="2971801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6057900" y="3429000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5127" name="Group 37"/>
          <p:cNvGrpSpPr>
            <a:grpSpLocks/>
          </p:cNvGrpSpPr>
          <p:nvPr/>
        </p:nvGrpSpPr>
        <p:grpSpPr bwMode="auto">
          <a:xfrm>
            <a:off x="5867400" y="4305300"/>
            <a:ext cx="1600200" cy="1317625"/>
            <a:chOff x="5638800" y="4267200"/>
            <a:chExt cx="1600200" cy="1317486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38800" y="4952928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Pie 35"/>
          <p:cNvSpPr/>
          <p:nvPr/>
        </p:nvSpPr>
        <p:spPr>
          <a:xfrm>
            <a:off x="5486400" y="2286001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5486400" y="2286001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5486400" y="2295526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1651812" y="23241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556812" y="23241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5486401" y="3008312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5486400" y="3046413"/>
            <a:ext cx="1447800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5145" name="Group 96"/>
          <p:cNvGrpSpPr>
            <a:grpSpLocks/>
          </p:cNvGrpSpPr>
          <p:nvPr/>
        </p:nvGrpSpPr>
        <p:grpSpPr bwMode="auto">
          <a:xfrm>
            <a:off x="1651812" y="658785"/>
            <a:ext cx="6400800" cy="1219200"/>
            <a:chOff x="1981200" y="-76200"/>
            <a:chExt cx="6400800" cy="1219200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5157" name="Group 73"/>
            <p:cNvGrpSpPr>
              <a:grpSpLocks/>
            </p:cNvGrpSpPr>
            <p:nvPr/>
          </p:nvGrpSpPr>
          <p:grpSpPr bwMode="auto">
            <a:xfrm>
              <a:off x="5627680" y="-76200"/>
              <a:ext cx="620717" cy="1219200"/>
              <a:chOff x="6237449" y="0"/>
              <a:chExt cx="620491" cy="1219662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6237449" y="0"/>
                <a:ext cx="620485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6237454" y="573332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6270782" y="640005"/>
                <a:ext cx="358644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6096000" y="115887"/>
              <a:ext cx="22860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762000" y="5264150"/>
            <a:ext cx="8686800" cy="1387475"/>
            <a:chOff x="152400" y="4730392"/>
            <a:chExt cx="8686800" cy="1387834"/>
          </a:xfrm>
        </p:grpSpPr>
        <p:grpSp>
          <p:nvGrpSpPr>
            <p:cNvPr id="5148" name="Group 67"/>
            <p:cNvGrpSpPr>
              <a:grpSpLocks/>
            </p:cNvGrpSpPr>
            <p:nvPr/>
          </p:nvGrpSpPr>
          <p:grpSpPr bwMode="auto">
            <a:xfrm>
              <a:off x="4800600" y="4730392"/>
              <a:ext cx="1143000" cy="1387834"/>
              <a:chOff x="4343400" y="3954959"/>
              <a:chExt cx="1143000" cy="1241286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4343400" y="4648034"/>
                <a:ext cx="750888" cy="1421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3" name="TextBox 62"/>
              <p:cNvSpPr txBox="1"/>
              <p:nvPr/>
            </p:nvSpPr>
            <p:spPr>
              <a:xfrm>
                <a:off x="4509752" y="3954959"/>
                <a:ext cx="901521" cy="646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4509752" y="4549914"/>
                <a:ext cx="976648" cy="6463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5149" name="Group 57"/>
            <p:cNvGrpSpPr>
              <a:grpSpLocks/>
            </p:cNvGrpSpPr>
            <p:nvPr/>
          </p:nvGrpSpPr>
          <p:grpSpPr bwMode="auto">
            <a:xfrm>
              <a:off x="152400" y="5105374"/>
              <a:ext cx="8686800" cy="646357"/>
              <a:chOff x="152400" y="5105374"/>
              <a:chExt cx="8686800" cy="646357"/>
            </a:xfrm>
          </p:grpSpPr>
          <p:sp>
            <p:nvSpPr>
              <p:cNvPr id="2" name="TextBox 24"/>
              <p:cNvSpPr txBox="1">
                <a:spLocks noChangeArrowheads="1"/>
              </p:cNvSpPr>
              <p:nvPr/>
            </p:nvSpPr>
            <p:spPr bwMode="auto">
              <a:xfrm>
                <a:off x="152400" y="5105374"/>
                <a:ext cx="5334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Hay: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en-US" sz="3600" b="1" dirty="0" err="1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endParaRPr lang="en-US" sz="36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51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hình tròn</a:t>
                </a:r>
              </a:p>
            </p:txBody>
          </p:sp>
          <p:sp>
            <p:nvSpPr>
              <p:cNvPr id="75" name="Plus 74"/>
              <p:cNvSpPr/>
              <p:nvPr/>
            </p:nvSpPr>
            <p:spPr>
              <a:xfrm>
                <a:off x="4343400" y="5333798"/>
                <a:ext cx="304800" cy="341401"/>
              </a:xfrm>
              <a:prstGeom prst="mathPlus">
                <a:avLst/>
              </a:prstGeom>
              <a:solidFill>
                <a:srgbClr val="FFFFFF"/>
              </a:solidFill>
              <a:ln w="19050"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0" name="TextBox 69"/>
          <p:cNvSpPr txBox="1"/>
          <p:nvPr/>
        </p:nvSpPr>
        <p:spPr>
          <a:xfrm>
            <a:off x="2971800" y="4495800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85656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  <p:bldP spid="36" grpId="0" animBg="1"/>
      <p:bldP spid="37" grpId="0" animBg="1"/>
      <p:bldP spid="38" grpId="0" animBg="1"/>
      <p:bldP spid="7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p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1025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4973302">
            <a:off x="2198688" y="2627312"/>
            <a:ext cx="719138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3657600" y="4097338"/>
            <a:ext cx="1066800" cy="1600200"/>
            <a:chOff x="1728" y="1779"/>
            <a:chExt cx="1461" cy="1618"/>
          </a:xfrm>
        </p:grpSpPr>
        <p:pic>
          <p:nvPicPr>
            <p:cNvPr id="25867" name="Picture 5" descr="nu-hon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598" r="34935" b="40720"/>
            <a:stretch>
              <a:fillRect/>
            </a:stretch>
          </p:blipFill>
          <p:spPr bwMode="auto">
            <a:xfrm rot="1954742">
              <a:off x="2162" y="1779"/>
              <a:ext cx="367" cy="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868" name="Picture 6" descr="canhhon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43" t="25870" r="65259"/>
            <a:stretch>
              <a:fillRect/>
            </a:stretch>
          </p:blipFill>
          <p:spPr bwMode="auto">
            <a:xfrm rot="1250707">
              <a:off x="1728" y="2197"/>
              <a:ext cx="601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869" name="Picture 7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722767">
              <a:off x="2377" y="2256"/>
              <a:ext cx="812" cy="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5605" name="Picture 8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 rot="1083855">
            <a:off x="3429000" y="3487738"/>
            <a:ext cx="7318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9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3806180">
            <a:off x="2125663" y="3432175"/>
            <a:ext cx="86995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10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>
            <a:off x="2667000" y="2878138"/>
            <a:ext cx="7635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1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97242">
            <a:off x="3733800" y="5105400"/>
            <a:ext cx="3730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2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 rot="1472579">
            <a:off x="3857625" y="3182938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3" descr="nu-hon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 rot="479360">
            <a:off x="1746250" y="31099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4" descr="canhho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>
            <a:off x="1676400" y="3487738"/>
            <a:ext cx="5730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5" descr="HOA HON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2022663">
            <a:off x="1371600" y="4648200"/>
            <a:ext cx="506413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3" name="Picture 16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7402970">
            <a:off x="1221581" y="5276057"/>
            <a:ext cx="11779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17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376490">
            <a:off x="2362200" y="4953000"/>
            <a:ext cx="121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1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193051">
            <a:off x="2971800" y="2514600"/>
            <a:ext cx="39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16" name="Group 19"/>
          <p:cNvGrpSpPr>
            <a:grpSpLocks/>
          </p:cNvGrpSpPr>
          <p:nvPr/>
        </p:nvGrpSpPr>
        <p:grpSpPr bwMode="auto">
          <a:xfrm rot="3672648">
            <a:off x="4638675" y="3743325"/>
            <a:ext cx="293688" cy="274638"/>
            <a:chOff x="1510" y="81"/>
            <a:chExt cx="1914" cy="1853"/>
          </a:xfrm>
        </p:grpSpPr>
        <p:sp>
          <p:nvSpPr>
            <p:cNvPr id="25832" name="Freeform 20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33" name="Freeform 21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34" name="Freeform 22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35" name="Freeform 23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36" name="Freeform 24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37" name="Freeform 25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38" name="Freeform 26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39" name="Oval 27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0" name="Freeform 28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41" name="Oval 29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2" name="Oval 30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3" name="Oval 31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4" name="Oval 32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5" name="Oval 33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6" name="Oval 34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7" name="Oval 35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8" name="Oval 36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9" name="Oval 37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0" name="Oval 38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1" name="Oval 39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2" name="Oval 40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3" name="Oval 41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4" name="Oval 42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5" name="Oval 43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6" name="Oval 44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7" name="Oval 45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8" name="Oval 46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9" name="Oval 47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0" name="Oval 48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1" name="Oval 49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2" name="Oval 50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3" name="Oval 51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4" name="Oval 52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5" name="Freeform 53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66" name="Freeform 54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17" name="Group 55"/>
          <p:cNvGrpSpPr>
            <a:grpSpLocks/>
          </p:cNvGrpSpPr>
          <p:nvPr/>
        </p:nvGrpSpPr>
        <p:grpSpPr bwMode="auto">
          <a:xfrm rot="-1089515">
            <a:off x="4343400" y="2743200"/>
            <a:ext cx="369888" cy="401638"/>
            <a:chOff x="1510" y="81"/>
            <a:chExt cx="1914" cy="1853"/>
          </a:xfrm>
        </p:grpSpPr>
        <p:sp>
          <p:nvSpPr>
            <p:cNvPr id="25797" name="Freeform 56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98" name="Freeform 57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99" name="Freeform 58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00" name="Freeform 59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01" name="Freeform 60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2" name="Freeform 61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3" name="Freeform 62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4" name="Oval 63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5" name="Freeform 64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06" name="Oval 65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7" name="Oval 66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8" name="Oval 67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9" name="Oval 68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0" name="Oval 69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1" name="Oval 70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2" name="Oval 71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3" name="Oval 72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4" name="Oval 73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5" name="Oval 74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6" name="Oval 75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7" name="Oval 76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8" name="Oval 77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9" name="Oval 78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0" name="Oval 79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1" name="Oval 80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2" name="Oval 81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3" name="Oval 82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4" name="Oval 83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5" name="Oval 84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6" name="Oval 85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7" name="Oval 86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8" name="Oval 87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9" name="Oval 88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0" name="Freeform 89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31" name="Freeform 90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18" name="Group 91"/>
          <p:cNvGrpSpPr>
            <a:grpSpLocks/>
          </p:cNvGrpSpPr>
          <p:nvPr/>
        </p:nvGrpSpPr>
        <p:grpSpPr bwMode="auto">
          <a:xfrm rot="4126140">
            <a:off x="2095500" y="2154238"/>
            <a:ext cx="381000" cy="304800"/>
            <a:chOff x="1510" y="81"/>
            <a:chExt cx="1914" cy="1853"/>
          </a:xfrm>
        </p:grpSpPr>
        <p:sp>
          <p:nvSpPr>
            <p:cNvPr id="25762" name="Freeform 92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63" name="Freeform 93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64" name="Freeform 94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65" name="Freeform 95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66" name="Freeform 96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67" name="Freeform 97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68" name="Freeform 98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69" name="Oval 99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0" name="Freeform 100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71" name="Oval 101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2" name="Oval 102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3" name="Oval 103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4" name="Oval 104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5" name="Oval 105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6" name="Oval 106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7" name="Oval 107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8" name="Oval 108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9" name="Oval 109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0" name="Oval 110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1" name="Oval 111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2" name="Oval 112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3" name="Oval 113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4" name="Oval 114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5" name="Oval 115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6" name="Oval 116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7" name="Oval 117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8" name="Oval 118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9" name="Oval 119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0" name="Oval 120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1" name="Oval 121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2" name="Oval 122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3" name="Oval 123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4" name="Oval 124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5" name="Freeform 125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96" name="Freeform 126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19" name="Group 127"/>
          <p:cNvGrpSpPr>
            <a:grpSpLocks/>
          </p:cNvGrpSpPr>
          <p:nvPr/>
        </p:nvGrpSpPr>
        <p:grpSpPr bwMode="auto">
          <a:xfrm rot="5791198">
            <a:off x="990600" y="2039938"/>
            <a:ext cx="304800" cy="304800"/>
            <a:chOff x="1510" y="81"/>
            <a:chExt cx="1914" cy="1853"/>
          </a:xfrm>
        </p:grpSpPr>
        <p:sp>
          <p:nvSpPr>
            <p:cNvPr id="25727" name="Freeform 128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28" name="Freeform 129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29" name="Freeform 130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0" name="Freeform 131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1" name="Freeform 132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2" name="Freeform 133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3" name="Freeform 134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4" name="Oval 135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5" name="Freeform 136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6" name="Oval 137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7" name="Oval 138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8" name="Oval 139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9" name="Oval 140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0" name="Oval 141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1" name="Oval 142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2" name="Oval 143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3" name="Oval 144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4" name="Oval 145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5" name="Oval 146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6" name="Oval 147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7" name="Oval 148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8" name="Oval 149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9" name="Oval 150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0" name="Oval 151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1" name="Oval 152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2" name="Oval 153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3" name="Oval 154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4" name="Oval 155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5" name="Oval 156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6" name="Oval 157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7" name="Oval 158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8" name="Oval 159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9" name="Oval 160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0" name="Freeform 161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61" name="Freeform 162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20" name="Group 163"/>
          <p:cNvGrpSpPr>
            <a:grpSpLocks/>
          </p:cNvGrpSpPr>
          <p:nvPr/>
        </p:nvGrpSpPr>
        <p:grpSpPr bwMode="auto">
          <a:xfrm rot="-3203817">
            <a:off x="3688556" y="2161382"/>
            <a:ext cx="280987" cy="190500"/>
            <a:chOff x="1510" y="81"/>
            <a:chExt cx="1914" cy="1853"/>
          </a:xfrm>
        </p:grpSpPr>
        <p:sp>
          <p:nvSpPr>
            <p:cNvPr id="25692" name="Freeform 164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3" name="Freeform 165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4" name="Freeform 166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5" name="Freeform 167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6" name="Freeform 168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7" name="Freeform 169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8" name="Freeform 170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9" name="Oval 171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0" name="Freeform 172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01" name="Oval 173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2" name="Oval 174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3" name="Oval 175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4" name="Oval 176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5" name="Oval 177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6" name="Oval 178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7" name="Oval 179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8" name="Oval 180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9" name="Oval 181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0" name="Oval 182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1" name="Oval 183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2" name="Oval 184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3" name="Oval 185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4" name="Oval 186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5" name="Oval 187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6" name="Oval 188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7" name="Oval 189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8" name="Oval 190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9" name="Oval 191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0" name="Oval 192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1" name="Oval 193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2" name="Oval 194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3" name="Oval 195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4" name="Oval 196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5" name="Freeform 197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26" name="Freeform 198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21" name="Group 199"/>
          <p:cNvGrpSpPr>
            <a:grpSpLocks/>
          </p:cNvGrpSpPr>
          <p:nvPr/>
        </p:nvGrpSpPr>
        <p:grpSpPr bwMode="auto">
          <a:xfrm rot="-1276469">
            <a:off x="4343400" y="5334000"/>
            <a:ext cx="381000" cy="304800"/>
            <a:chOff x="1510" y="81"/>
            <a:chExt cx="1914" cy="1853"/>
          </a:xfrm>
        </p:grpSpPr>
        <p:sp>
          <p:nvSpPr>
            <p:cNvPr id="25657" name="Freeform 200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8" name="Freeform 201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9" name="Freeform 202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Freeform 203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1" name="Freeform 204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2" name="Freeform 205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3" name="Freeform 206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4" name="Oval 207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5" name="Freeform 208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6" name="Oval 209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7" name="Oval 210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8" name="Oval 211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9" name="Oval 212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0" name="Oval 213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1" name="Oval 214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2" name="Oval 215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3" name="Oval 216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4" name="Oval 217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5" name="Oval 218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6" name="Oval 219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7" name="Oval 220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8" name="Oval 221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9" name="Oval 222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0" name="Oval 223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1" name="Oval 224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2" name="Oval 225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3" name="Oval 226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4" name="Oval 227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5" name="Oval 228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6" name="Oval 229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7" name="Oval 230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8" name="Oval 231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9" name="Oval 232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0" name="Freeform 233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1" name="Freeform 234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5622" name="Picture 235" descr="HOA HO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78917">
            <a:off x="2743200" y="5334000"/>
            <a:ext cx="5984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3" name="Picture 236" descr="HOA HONG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71931">
            <a:off x="3175000" y="4976813"/>
            <a:ext cx="396875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4" name="Picture 237" descr="HOA HONG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504526">
            <a:off x="3048000" y="3429000"/>
            <a:ext cx="4302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5" name="Picture 238" descr="HOA HONG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172410">
            <a:off x="2063750" y="5022850"/>
            <a:ext cx="665163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26" name="Group 239"/>
          <p:cNvGrpSpPr>
            <a:grpSpLocks/>
          </p:cNvGrpSpPr>
          <p:nvPr/>
        </p:nvGrpSpPr>
        <p:grpSpPr bwMode="auto">
          <a:xfrm>
            <a:off x="1828800" y="3886200"/>
            <a:ext cx="1447800" cy="1143000"/>
            <a:chOff x="0" y="2850"/>
            <a:chExt cx="2705" cy="1546"/>
          </a:xfrm>
        </p:grpSpPr>
        <p:pic>
          <p:nvPicPr>
            <p:cNvPr id="25651" name="Picture 240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-5400000">
              <a:off x="456" y="3384"/>
              <a:ext cx="1056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52" name="Picture 241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-6669221">
              <a:off x="-46" y="3645"/>
              <a:ext cx="819" cy="6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53" name="Picture 242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-2692970">
              <a:off x="1323" y="2850"/>
              <a:ext cx="715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54" name="Picture 243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>
              <a:off x="1799" y="3539"/>
              <a:ext cx="906" cy="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55" name="Picture 244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-8254973">
              <a:off x="1" y="3029"/>
              <a:ext cx="51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56" name="Picture 245" descr="HOA HONG"/>
            <p:cNvPicPr>
              <a:picLocks noChangeAspect="1" noChangeArrowheads="1"/>
            </p:cNvPicPr>
            <p:nvPr/>
          </p:nvPicPr>
          <p:blipFill>
            <a:blip r:embed="rId1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734" r="56540"/>
            <a:stretch>
              <a:fillRect/>
            </a:stretch>
          </p:blipFill>
          <p:spPr bwMode="auto">
            <a:xfrm rot="-1551203">
              <a:off x="0" y="3222"/>
              <a:ext cx="710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5627" name="Picture 246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97242">
            <a:off x="2438400" y="4038600"/>
            <a:ext cx="3730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8" name="Picture 247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631249">
            <a:off x="2971800" y="4495800"/>
            <a:ext cx="7540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9" name="Picture 24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193051">
            <a:off x="2057400" y="3886200"/>
            <a:ext cx="39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0" name="Picture 249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>
            <a:off x="3505200" y="31242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1" name="Picture 250" descr="HOA HO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78917">
            <a:off x="2209800" y="2743200"/>
            <a:ext cx="5984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2" name="Picture 251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97242">
            <a:off x="3429000" y="3657600"/>
            <a:ext cx="3730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3" name="Picture 252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20968751" flipV="1">
            <a:off x="2743200" y="5715000"/>
            <a:ext cx="7620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4" name="Picture 253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193051">
            <a:off x="2514600" y="4724400"/>
            <a:ext cx="39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5" name="Picture 254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>
            <a:off x="3200400" y="28194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6" name="Picture 255" descr="HOA HO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78917">
            <a:off x="2743200" y="4343400"/>
            <a:ext cx="5984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7" name="Picture 256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97242">
            <a:off x="3581400" y="4800600"/>
            <a:ext cx="3730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8" name="Picture 257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631249">
            <a:off x="3276600" y="5410200"/>
            <a:ext cx="7540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9" name="Picture 25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193051">
            <a:off x="1524000" y="3733800"/>
            <a:ext cx="39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40" name="Picture 259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>
            <a:off x="4038600" y="36576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41" name="Picture 260" descr="HOA HO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78917">
            <a:off x="2286000" y="5715000"/>
            <a:ext cx="5984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42" name="AutoShape 261"/>
          <p:cNvSpPr>
            <a:spLocks noChangeArrowheads="1"/>
          </p:cNvSpPr>
          <p:nvPr/>
        </p:nvSpPr>
        <p:spPr bwMode="auto">
          <a:xfrm>
            <a:off x="882650" y="6019800"/>
            <a:ext cx="3581400" cy="838200"/>
          </a:xfrm>
          <a:prstGeom prst="ellipseRibbon">
            <a:avLst>
              <a:gd name="adj1" fmla="val 33630"/>
              <a:gd name="adj2" fmla="val 50000"/>
              <a:gd name="adj3" fmla="val 12500"/>
            </a:avLst>
          </a:prstGeom>
          <a:solidFill>
            <a:srgbClr val="FF66CC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pic>
        <p:nvPicPr>
          <p:cNvPr id="25643" name="Picture 263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 rot="1083855">
            <a:off x="3276600" y="4267200"/>
            <a:ext cx="7318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44" name="Picture 264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 rot="1472579">
            <a:off x="3657600" y="39624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45" name="Picture 265" descr="canhho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>
            <a:off x="1752600" y="4572000"/>
            <a:ext cx="5730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46" name="Picture 266" descr="HOA HON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2022663">
            <a:off x="2286000" y="3276600"/>
            <a:ext cx="506413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47" name="Picture 267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>
            <a:off x="3124200" y="39624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48" name="Picture 269" descr="butterflies_flowers_md_wht"/>
          <p:cNvPicPr>
            <a:picLocks noChangeAspect="1" noChangeArrowheads="1" noCrop="1"/>
          </p:cNvPicPr>
          <p:nvPr/>
        </p:nvPicPr>
        <p:blipFill>
          <a:blip r:embed="rId17">
            <a:lum bright="-6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3581400"/>
            <a:ext cx="322421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45" name="khi toc thay bac trang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048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50" name="WordArt 270"/>
          <p:cNvSpPr>
            <a:spLocks noChangeArrowheads="1" noChangeShapeType="1" noTextEdit="1"/>
          </p:cNvSpPr>
          <p:nvPr/>
        </p:nvSpPr>
        <p:spPr bwMode="auto">
          <a:xfrm>
            <a:off x="762000" y="381000"/>
            <a:ext cx="7467600" cy="2286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  <p:extLst>
      <p:ext uri="{BB962C8B-B14F-4D97-AF65-F5344CB8AC3E}">
        <p14:creationId xmlns:p14="http://schemas.microsoft.com/office/powerpoint/2010/main" val="173283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867" fill="hold"/>
                                        <p:tgtEl>
                                          <p:spTgt spid="3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4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4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5210815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7145790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450597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3162300" y="1295402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6057900" y="1752600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6151" name="Group 37"/>
          <p:cNvGrpSpPr>
            <a:grpSpLocks/>
          </p:cNvGrpSpPr>
          <p:nvPr/>
        </p:nvGrpSpPr>
        <p:grpSpPr bwMode="auto">
          <a:xfrm>
            <a:off x="5867400" y="2628900"/>
            <a:ext cx="1600200" cy="1317625"/>
            <a:chOff x="5638800" y="4267200"/>
            <a:chExt cx="1600200" cy="1317486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38800" y="4952928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Pie 35"/>
          <p:cNvSpPr/>
          <p:nvPr/>
        </p:nvSpPr>
        <p:spPr>
          <a:xfrm>
            <a:off x="5486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5486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5486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1651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556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5486401" y="1331912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5486400" y="1370013"/>
            <a:ext cx="1447800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1447800" y="3581400"/>
            <a:ext cx="6248400" cy="1219200"/>
            <a:chOff x="1981200" y="-76200"/>
            <a:chExt cx="6248400" cy="1219200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6189" name="Group 73"/>
            <p:cNvGrpSpPr>
              <a:grpSpLocks/>
            </p:cNvGrpSpPr>
            <p:nvPr/>
          </p:nvGrpSpPr>
          <p:grpSpPr bwMode="auto">
            <a:xfrm>
              <a:off x="5551485" y="-76200"/>
              <a:ext cx="620712" cy="1219200"/>
              <a:chOff x="6161283" y="0"/>
              <a:chExt cx="620486" cy="1219662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6161283" y="0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6161283" y="573332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6248566" y="609831"/>
                <a:ext cx="358644" cy="1589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943600" y="115887"/>
              <a:ext cx="22860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1524000" y="4570413"/>
            <a:ext cx="6324600" cy="1220787"/>
            <a:chOff x="152400" y="639763"/>
            <a:chExt cx="6324600" cy="1220787"/>
          </a:xfrm>
        </p:grpSpPr>
        <p:sp>
          <p:nvSpPr>
            <p:cNvPr id="6181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 tròn”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6183" name="Group 73"/>
            <p:cNvGrpSpPr>
              <a:grpSpLocks/>
            </p:cNvGrpSpPr>
            <p:nvPr/>
          </p:nvGrpSpPr>
          <p:grpSpPr bwMode="auto">
            <a:xfrm>
              <a:off x="3722688" y="639763"/>
              <a:ext cx="620712" cy="1220787"/>
              <a:chOff x="6085114" y="0"/>
              <a:chExt cx="620486" cy="1221044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85114" y="0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85114" y="574714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8439" y="639897"/>
                <a:ext cx="358644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184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Nói gọn: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971800" y="281940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1524000" y="5616575"/>
            <a:ext cx="7086600" cy="1317625"/>
            <a:chOff x="-1143000" y="-2384361"/>
            <a:chExt cx="7086600" cy="1317561"/>
          </a:xfrm>
        </p:grpSpPr>
        <p:sp>
          <p:nvSpPr>
            <p:cNvPr id="6173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Viết gọn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6175" name="Group 93"/>
            <p:cNvGrpSpPr>
              <a:grpSpLocks/>
            </p:cNvGrpSpPr>
            <p:nvPr/>
          </p:nvGrpSpPr>
          <p:grpSpPr bwMode="auto">
            <a:xfrm>
              <a:off x="2057400" y="-2384361"/>
              <a:ext cx="1600200" cy="1317561"/>
              <a:chOff x="1600200" y="-2438400"/>
              <a:chExt cx="1600200" cy="1317561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384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/>
              <p:nvPr/>
            </p:nvCxnSpPr>
            <p:spPr bwMode="auto">
              <a:xfrm>
                <a:off x="1600200" y="-1752633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176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hình tròn</a:t>
              </a:r>
            </a:p>
          </p:txBody>
        </p:sp>
        <p:sp>
          <p:nvSpPr>
            <p:cNvPr id="6177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1295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8350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5210815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7145790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450597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3162300" y="1295402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6057900" y="1752600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7175" name="Group 37"/>
          <p:cNvGrpSpPr>
            <a:grpSpLocks/>
          </p:cNvGrpSpPr>
          <p:nvPr/>
        </p:nvGrpSpPr>
        <p:grpSpPr bwMode="auto">
          <a:xfrm>
            <a:off x="5867400" y="2628900"/>
            <a:ext cx="1600200" cy="1317625"/>
            <a:chOff x="5638800" y="4267200"/>
            <a:chExt cx="1600200" cy="1317486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38800" y="4952928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Pie 35"/>
          <p:cNvSpPr/>
          <p:nvPr/>
        </p:nvSpPr>
        <p:spPr>
          <a:xfrm>
            <a:off x="5486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5486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5486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1651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556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5486401" y="1331912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5486400" y="1370013"/>
            <a:ext cx="1447800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68"/>
          <p:cNvGrpSpPr>
            <a:grpSpLocks/>
          </p:cNvGrpSpPr>
          <p:nvPr/>
        </p:nvGrpSpPr>
        <p:grpSpPr bwMode="auto">
          <a:xfrm>
            <a:off x="1600200" y="4572000"/>
            <a:ext cx="5943600" cy="1317625"/>
            <a:chOff x="838200" y="5638800"/>
            <a:chExt cx="5943600" cy="1317625"/>
          </a:xfrm>
        </p:grpSpPr>
        <p:sp>
          <p:nvSpPr>
            <p:cNvPr id="46" name="TextBox 45"/>
            <p:cNvSpPr txBox="1"/>
            <p:nvPr/>
          </p:nvSpPr>
          <p:spPr bwMode="auto">
            <a:xfrm>
              <a:off x="3788229" y="5638800"/>
              <a:ext cx="124097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3788229" y="6248464"/>
              <a:ext cx="124097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3657600" y="6324600"/>
              <a:ext cx="719138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 bwMode="auto">
            <a:xfrm>
              <a:off x="2743200" y="5921514"/>
              <a:ext cx="12954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  <p:sp>
          <p:nvSpPr>
            <p:cNvPr id="7217" name="TextBox 3"/>
            <p:cNvSpPr txBox="1">
              <a:spLocks noChangeArrowheads="1"/>
            </p:cNvSpPr>
            <p:nvPr/>
          </p:nvSpPr>
          <p:spPr bwMode="auto">
            <a:xfrm>
              <a:off x="4572000" y="5907088"/>
              <a:ext cx="22098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 tròn</a:t>
              </a:r>
            </a:p>
          </p:txBody>
        </p:sp>
        <p:sp>
          <p:nvSpPr>
            <p:cNvPr id="7218" name="TextBox 72"/>
            <p:cNvSpPr txBox="1">
              <a:spLocks noChangeArrowheads="1"/>
            </p:cNvSpPr>
            <p:nvPr/>
          </p:nvSpPr>
          <p:spPr bwMode="auto">
            <a:xfrm>
              <a:off x="838200" y="5943600"/>
              <a:ext cx="2133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Nói gọn:</a:t>
              </a:r>
            </a:p>
          </p:txBody>
        </p:sp>
        <p:sp>
          <p:nvSpPr>
            <p:cNvPr id="74" name="Plus 73"/>
            <p:cNvSpPr/>
            <p:nvPr/>
          </p:nvSpPr>
          <p:spPr bwMode="auto">
            <a:xfrm>
              <a:off x="3200400" y="6172200"/>
              <a:ext cx="304800" cy="304800"/>
            </a:xfrm>
            <a:prstGeom prst="mathPlus">
              <a:avLst/>
            </a:prstGeom>
            <a:solidFill>
              <a:srgbClr val="FFFFFF"/>
            </a:solidFill>
            <a:ln w="190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685800" y="3697288"/>
            <a:ext cx="8686800" cy="1331912"/>
            <a:chOff x="152400" y="4846174"/>
            <a:chExt cx="8686800" cy="1332397"/>
          </a:xfrm>
        </p:grpSpPr>
        <p:grpSp>
          <p:nvGrpSpPr>
            <p:cNvPr id="7205" name="Group 67"/>
            <p:cNvGrpSpPr>
              <a:grpSpLocks/>
            </p:cNvGrpSpPr>
            <p:nvPr/>
          </p:nvGrpSpPr>
          <p:grpSpPr bwMode="auto">
            <a:xfrm>
              <a:off x="4800600" y="4846174"/>
              <a:ext cx="1143000" cy="1332397"/>
              <a:chOff x="4343400" y="4058512"/>
              <a:chExt cx="1143000" cy="119170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4343400" y="4635188"/>
                <a:ext cx="750888" cy="1420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3" name="TextBox 62"/>
              <p:cNvSpPr txBox="1"/>
              <p:nvPr/>
            </p:nvSpPr>
            <p:spPr>
              <a:xfrm>
                <a:off x="4509752" y="4058512"/>
                <a:ext cx="901521" cy="646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4509752" y="4603883"/>
                <a:ext cx="976648" cy="6463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7206" name="Group 57"/>
            <p:cNvGrpSpPr>
              <a:grpSpLocks/>
            </p:cNvGrpSpPr>
            <p:nvPr/>
          </p:nvGrpSpPr>
          <p:grpSpPr bwMode="auto">
            <a:xfrm>
              <a:off x="152400" y="5105374"/>
              <a:ext cx="8686800" cy="646357"/>
              <a:chOff x="152400" y="5105374"/>
              <a:chExt cx="8686800" cy="646357"/>
            </a:xfrm>
          </p:grpSpPr>
          <p:sp>
            <p:nvSpPr>
              <p:cNvPr id="2" name="TextBox 24"/>
              <p:cNvSpPr txBox="1">
                <a:spLocks noChangeArrowheads="1"/>
              </p:cNvSpPr>
              <p:nvPr/>
            </p:nvSpPr>
            <p:spPr bwMode="auto">
              <a:xfrm>
                <a:off x="152400" y="5105374"/>
                <a:ext cx="5334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Hay: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en-US" sz="3600" b="1" dirty="0" err="1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endParaRPr lang="en-US" sz="36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08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hình tròn</a:t>
                </a:r>
              </a:p>
            </p:txBody>
          </p:sp>
          <p:sp>
            <p:nvSpPr>
              <p:cNvPr id="75" name="Plus 74"/>
              <p:cNvSpPr/>
              <p:nvPr/>
            </p:nvSpPr>
            <p:spPr>
              <a:xfrm>
                <a:off x="4343400" y="5303540"/>
                <a:ext cx="304800" cy="341436"/>
              </a:xfrm>
              <a:prstGeom prst="mathPlus">
                <a:avLst/>
              </a:prstGeom>
              <a:solidFill>
                <a:srgbClr val="FFFFFF"/>
              </a:solidFill>
              <a:ln w="19050"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3600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0" name="TextBox 69"/>
          <p:cNvSpPr txBox="1"/>
          <p:nvPr/>
        </p:nvSpPr>
        <p:spPr>
          <a:xfrm>
            <a:off x="2971800" y="281940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8" name="Group 82"/>
          <p:cNvGrpSpPr>
            <a:grpSpLocks/>
          </p:cNvGrpSpPr>
          <p:nvPr/>
        </p:nvGrpSpPr>
        <p:grpSpPr bwMode="auto">
          <a:xfrm>
            <a:off x="1524000" y="5616575"/>
            <a:ext cx="6781800" cy="1317625"/>
            <a:chOff x="152400" y="7445439"/>
            <a:chExt cx="6781800" cy="1317561"/>
          </a:xfrm>
        </p:grpSpPr>
        <p:sp>
          <p:nvSpPr>
            <p:cNvPr id="80" name="Plus 79"/>
            <p:cNvSpPr/>
            <p:nvPr/>
          </p:nvSpPr>
          <p:spPr>
            <a:xfrm>
              <a:off x="2667000" y="8001037"/>
              <a:ext cx="304800" cy="304785"/>
            </a:xfrm>
            <a:prstGeom prst="mathPlus">
              <a:avLst/>
            </a:prstGeom>
            <a:solidFill>
              <a:srgbClr val="FFFFFF"/>
            </a:solidFill>
            <a:ln w="190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198" name="Group 80"/>
            <p:cNvGrpSpPr>
              <a:grpSpLocks/>
            </p:cNvGrpSpPr>
            <p:nvPr/>
          </p:nvGrpSpPr>
          <p:grpSpPr bwMode="auto">
            <a:xfrm>
              <a:off x="152400" y="7445439"/>
              <a:ext cx="6781800" cy="1317561"/>
              <a:chOff x="304800" y="6781800"/>
              <a:chExt cx="6781800" cy="1317561"/>
            </a:xfrm>
          </p:grpSpPr>
          <p:sp>
            <p:nvSpPr>
              <p:cNvPr id="7199" name="TextBox 43"/>
              <p:cNvSpPr txBox="1">
                <a:spLocks noChangeArrowheads="1"/>
              </p:cNvSpPr>
              <p:nvPr/>
            </p:nvSpPr>
            <p:spPr bwMode="auto">
              <a:xfrm>
                <a:off x="304800" y="7162800"/>
                <a:ext cx="3657600" cy="646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6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Viết gọn : 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438400" y="7086675"/>
                <a:ext cx="7620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 bwMode="auto">
              <a:xfrm>
                <a:off x="3352800" y="6781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 bwMode="auto">
              <a:xfrm>
                <a:off x="3352800" y="73914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6" name="Straight Connector 75"/>
              <p:cNvCxnSpPr/>
              <p:nvPr/>
            </p:nvCxnSpPr>
            <p:spPr bwMode="auto">
              <a:xfrm>
                <a:off x="3200400" y="7467567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204" name="TextBox 76"/>
              <p:cNvSpPr txBox="1">
                <a:spLocks noChangeArrowheads="1"/>
              </p:cNvSpPr>
              <p:nvPr/>
            </p:nvSpPr>
            <p:spPr bwMode="auto">
              <a:xfrm>
                <a:off x="4114800" y="7086600"/>
                <a:ext cx="29718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6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hình tròn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147426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5486400" y="876300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5486400" y="8763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5486400" y="885825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51812" y="914400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556812" y="914400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5210815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7145790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450597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27000000">
            <a:off x="3162300" y="1562100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27000000">
            <a:off x="6057900" y="2019300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8214" name="Group 37"/>
          <p:cNvGrpSpPr>
            <a:grpSpLocks/>
          </p:cNvGrpSpPr>
          <p:nvPr/>
        </p:nvGrpSpPr>
        <p:grpSpPr bwMode="auto">
          <a:xfrm>
            <a:off x="5867400" y="2895600"/>
            <a:ext cx="1600200" cy="1317625"/>
            <a:chOff x="5638800" y="4267200"/>
            <a:chExt cx="1600200" cy="1317486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38800" y="4952928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1143000" y="3581400"/>
            <a:ext cx="2514600" cy="1317625"/>
            <a:chOff x="1143000" y="3581400"/>
            <a:chExt cx="2514600" cy="131762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8246" name="Group 39"/>
            <p:cNvGrpSpPr>
              <a:grpSpLocks/>
            </p:cNvGrpSpPr>
            <p:nvPr/>
          </p:nvGrpSpPr>
          <p:grpSpPr bwMode="auto">
            <a:xfrm>
              <a:off x="2209800" y="3581400"/>
              <a:ext cx="1447800" cy="1317625"/>
              <a:chOff x="5638800" y="4267200"/>
              <a:chExt cx="1600200" cy="1317486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5638800" y="4952928"/>
                <a:ext cx="838701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8247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itchFamily="18" charset="0"/>
                  <a:cs typeface="Times New Roman" pitchFamily="18" charset="0"/>
                </a:rPr>
                <a:t>và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124200" y="3124200"/>
            <a:ext cx="1447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3733800" y="445611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Viết thành: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5943600" y="4092575"/>
            <a:ext cx="2133600" cy="1317625"/>
            <a:chOff x="5943600" y="4092575"/>
            <a:chExt cx="2133600" cy="1317625"/>
          </a:xfrm>
        </p:grpSpPr>
        <p:grpSp>
          <p:nvGrpSpPr>
            <p:cNvPr id="8240" name="Group 55"/>
            <p:cNvGrpSpPr>
              <a:grpSpLocks/>
            </p:cNvGrpSpPr>
            <p:nvPr/>
          </p:nvGrpSpPr>
          <p:grpSpPr bwMode="auto">
            <a:xfrm>
              <a:off x="6477000" y="4092575"/>
              <a:ext cx="1600200" cy="1317625"/>
              <a:chOff x="5638800" y="4267200"/>
              <a:chExt cx="1600200" cy="1317486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/>
              <p:nvPr/>
            </p:nvCxnSpPr>
            <p:spPr>
              <a:xfrm>
                <a:off x="5638800" y="4952928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5943600" y="4365164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</p:grpSp>
      <p:sp>
        <p:nvSpPr>
          <p:cNvPr id="8219" name="TextBox 63"/>
          <p:cNvSpPr txBox="1">
            <a:spLocks noChangeArrowheads="1"/>
          </p:cNvSpPr>
          <p:nvPr/>
        </p:nvSpPr>
        <p:spPr bwMode="auto">
          <a:xfrm>
            <a:off x="6324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5486401" y="1620837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5486400" y="1620838"/>
            <a:ext cx="1447800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3200400" y="4038600"/>
            <a:ext cx="304800" cy="17526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6688" y="4778375"/>
            <a:ext cx="3567112" cy="1317625"/>
            <a:chOff x="166688" y="4778375"/>
            <a:chExt cx="3567112" cy="1317625"/>
          </a:xfrm>
        </p:grpSpPr>
        <p:grpSp>
          <p:nvGrpSpPr>
            <p:cNvPr id="8233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5"/>
              <a:chOff x="5638800" y="4267200"/>
              <a:chExt cx="1600200" cy="1317486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2928"/>
                <a:ext cx="838439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219200" y="5083175"/>
              <a:ext cx="9906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54" name="Plus 53"/>
            <p:cNvSpPr/>
            <p:nvPr/>
          </p:nvSpPr>
          <p:spPr>
            <a:xfrm>
              <a:off x="1676400" y="5311775"/>
              <a:ext cx="381000" cy="304800"/>
            </a:xfrm>
            <a:prstGeom prst="mathPl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236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itchFamily="18" charset="0"/>
                  <a:cs typeface="Times New Roman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3276600" y="5638800"/>
            <a:ext cx="5867400" cy="1317625"/>
            <a:chOff x="3733800" y="5638800"/>
            <a:chExt cx="5867400" cy="1317625"/>
          </a:xfrm>
        </p:grpSpPr>
        <p:grpSp>
          <p:nvGrpSpPr>
            <p:cNvPr id="8225" name="Group 10"/>
            <p:cNvGrpSpPr>
              <a:grpSpLocks/>
            </p:cNvGrpSpPr>
            <p:nvPr/>
          </p:nvGrpSpPr>
          <p:grpSpPr bwMode="auto">
            <a:xfrm>
              <a:off x="4724400" y="5638800"/>
              <a:ext cx="2091816" cy="1317625"/>
              <a:chOff x="1295400" y="816114"/>
              <a:chExt cx="2091816" cy="1317486"/>
            </a:xfrm>
          </p:grpSpPr>
          <p:grpSp>
            <p:nvGrpSpPr>
              <p:cNvPr id="8228" name="Group 3"/>
              <p:cNvGrpSpPr>
                <a:grpSpLocks/>
              </p:cNvGrpSpPr>
              <p:nvPr/>
            </p:nvGrpSpPr>
            <p:grpSpPr bwMode="auto">
              <a:xfrm>
                <a:off x="1787016" y="816114"/>
                <a:ext cx="1600200" cy="1317486"/>
                <a:chOff x="5638800" y="4267200"/>
                <a:chExt cx="1600200" cy="1317486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5639309" y="4952928"/>
                  <a:ext cx="838200" cy="1588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295400" y="1088958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  </a:t>
                </a:r>
              </a:p>
            </p:txBody>
          </p:sp>
        </p:grpSp>
        <p:sp>
          <p:nvSpPr>
            <p:cNvPr id="8226" name="TextBox 62"/>
            <p:cNvSpPr txBox="1">
              <a:spLocks noChangeArrowheads="1"/>
            </p:cNvSpPr>
            <p:nvPr/>
          </p:nvSpPr>
          <p:spPr bwMode="auto">
            <a:xfrm>
              <a:off x="6096000" y="6019800"/>
              <a:ext cx="3505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itchFamily="18" charset="0"/>
                  <a:cs typeface="Times New Roman" pitchFamily="18" charset="0"/>
                </a:rPr>
                <a:t>* Gọi là </a:t>
              </a:r>
              <a:r>
                <a:rPr lang="en-US" sz="36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hỗn số</a:t>
              </a:r>
            </a:p>
          </p:txBody>
        </p:sp>
        <p:sp>
          <p:nvSpPr>
            <p:cNvPr id="8227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itchFamily="18" charset="0"/>
                  <a:cs typeface="Times New Roman" pitchFamily="18" charset="0"/>
                </a:rPr>
                <a:t>Vậy: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98031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3927475" y="0"/>
            <a:ext cx="990600" cy="1219200"/>
          </a:xfrm>
          <a:prstGeom prst="flowChartAlternateProcess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038600" y="-76200"/>
            <a:ext cx="1600200" cy="1379538"/>
            <a:chOff x="4038600" y="1066800"/>
            <a:chExt cx="1600200" cy="1379105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91000" y="1066800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91000" y="1676464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4038600" y="1752385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3505200" y="206514"/>
            <a:ext cx="14478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914400" y="1371600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latin typeface="Times New Roman" pitchFamily="18" charset="0"/>
                <a:cs typeface="Times New Roman" pitchFamily="18" charset="0"/>
              </a:rPr>
              <a:t>Phần nguyên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4953000" y="1349375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latin typeface="Times New Roman" pitchFamily="18" charset="0"/>
                <a:cs typeface="Times New Roman" pitchFamily="18" charset="0"/>
              </a:rPr>
              <a:t>Phần phân số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3048000" y="9906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4762500" y="800100"/>
            <a:ext cx="762000" cy="68580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52400" y="2949575"/>
            <a:ext cx="2057400" cy="1317625"/>
            <a:chOff x="1143000" y="3886200"/>
            <a:chExt cx="2057400" cy="1317625"/>
          </a:xfrm>
        </p:grpSpPr>
        <p:grpSp>
          <p:nvGrpSpPr>
            <p:cNvPr id="9233" name="Group 19"/>
            <p:cNvGrpSpPr>
              <a:grpSpLocks/>
            </p:cNvGrpSpPr>
            <p:nvPr/>
          </p:nvGrpSpPr>
          <p:grpSpPr bwMode="auto">
            <a:xfrm>
              <a:off x="1600200" y="3886200"/>
              <a:ext cx="1600200" cy="1317625"/>
              <a:chOff x="5638800" y="4267200"/>
              <a:chExt cx="1600200" cy="1317486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5638800" y="4952928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143000" y="4114800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CC66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276600" y="2057400"/>
            <a:ext cx="411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905000" y="2093913"/>
            <a:ext cx="1828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là: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1181100" y="3238500"/>
            <a:ext cx="1447800" cy="76200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419100" y="4231867"/>
            <a:ext cx="8763000" cy="1371600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990600" y="4648200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Nhận xét cách </a:t>
            </a:r>
            <a:r>
              <a:rPr lang="vi-VN" sz="3600" b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hỗn số trên?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88471" y="6892834"/>
            <a:ext cx="883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824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4 -0.09398 L 0.02014 -0.46574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8588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29" grpId="0"/>
      <p:bldP spid="30" grpId="0"/>
      <p:bldP spid="31" grpId="0" animBg="1"/>
      <p:bldP spid="32" grpId="0" animBg="1"/>
      <p:bldP spid="32" grpId="1" animBg="1"/>
      <p:bldP spid="34" grpId="0"/>
      <p:bldP spid="34" grpId="1"/>
      <p:bldP spid="33" grpId="0"/>
      <p:bldP spid="3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3927475" y="-76200"/>
            <a:ext cx="990600" cy="1219200"/>
          </a:xfrm>
          <a:prstGeom prst="flowChartAlternateProcess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10243" name="Group 19"/>
          <p:cNvGrpSpPr>
            <a:grpSpLocks/>
          </p:cNvGrpSpPr>
          <p:nvPr/>
        </p:nvGrpSpPr>
        <p:grpSpPr bwMode="auto">
          <a:xfrm>
            <a:off x="4038600" y="-152400"/>
            <a:ext cx="1600200" cy="1379538"/>
            <a:chOff x="4038600" y="1066800"/>
            <a:chExt cx="1600200" cy="1379105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91000" y="1066800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91000" y="1676464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4038600" y="1752385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3505200" y="130314"/>
            <a:ext cx="14478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0245" name="TextBox 8"/>
          <p:cNvSpPr txBox="1">
            <a:spLocks noChangeArrowheads="1"/>
          </p:cNvSpPr>
          <p:nvPr/>
        </p:nvSpPr>
        <p:spPr bwMode="auto">
          <a:xfrm>
            <a:off x="609600" y="1219200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latin typeface="Times New Roman" pitchFamily="18" charset="0"/>
                <a:cs typeface="Times New Roman" pitchFamily="18" charset="0"/>
              </a:rPr>
              <a:t>Phần nguyên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TextBox 9"/>
          <p:cNvSpPr txBox="1">
            <a:spLocks noChangeArrowheads="1"/>
          </p:cNvSpPr>
          <p:nvPr/>
        </p:nvSpPr>
        <p:spPr bwMode="auto">
          <a:xfrm>
            <a:off x="5029200" y="1219200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latin typeface="Times New Roman" pitchFamily="18" charset="0"/>
                <a:cs typeface="Times New Roman" pitchFamily="18" charset="0"/>
              </a:rPr>
              <a:t>Phần phân số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3162300" y="8763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4762500" y="800100"/>
            <a:ext cx="609600" cy="53340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0249" name="Group 43"/>
          <p:cNvGrpSpPr>
            <a:grpSpLocks/>
          </p:cNvGrpSpPr>
          <p:nvPr/>
        </p:nvGrpSpPr>
        <p:grpSpPr bwMode="auto">
          <a:xfrm>
            <a:off x="228600" y="2295525"/>
            <a:ext cx="1314450" cy="1317625"/>
            <a:chOff x="228600" y="4092575"/>
            <a:chExt cx="1315156" cy="1317625"/>
          </a:xfrm>
        </p:grpSpPr>
        <p:sp>
          <p:nvSpPr>
            <p:cNvPr id="21" name="TextBox 20"/>
            <p:cNvSpPr txBox="1"/>
            <p:nvPr/>
          </p:nvSpPr>
          <p:spPr bwMode="auto">
            <a:xfrm>
              <a:off x="685800" y="4092575"/>
              <a:ext cx="85795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2" name="TextBox 21"/>
            <p:cNvSpPr txBox="1"/>
            <p:nvPr/>
          </p:nvSpPr>
          <p:spPr bwMode="auto">
            <a:xfrm>
              <a:off x="685800" y="4702239"/>
              <a:ext cx="85795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686046" y="4778375"/>
              <a:ext cx="497155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8600" y="4343400"/>
              <a:ext cx="857956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CC66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0250" name="TextBox 28"/>
          <p:cNvSpPr txBox="1">
            <a:spLocks noChangeArrowheads="1"/>
          </p:cNvSpPr>
          <p:nvPr/>
        </p:nvSpPr>
        <p:spPr bwMode="auto">
          <a:xfrm>
            <a:off x="3124200" y="1762125"/>
            <a:ext cx="411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và ba phần t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1" name="TextBox 29"/>
          <p:cNvSpPr txBox="1">
            <a:spLocks noChangeArrowheads="1"/>
          </p:cNvSpPr>
          <p:nvPr/>
        </p:nvSpPr>
        <p:spPr bwMode="auto">
          <a:xfrm>
            <a:off x="1752600" y="1798638"/>
            <a:ext cx="1828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là: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1181100" y="2562225"/>
            <a:ext cx="1143000" cy="762000"/>
          </a:xfrm>
          <a:prstGeom prst="leftRigh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228600" y="4191000"/>
            <a:ext cx="8763000" cy="1371600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990600" y="4495800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255" name="TextBox 34"/>
          <p:cNvSpPr txBox="1">
            <a:spLocks noChangeArrowheads="1"/>
          </p:cNvSpPr>
          <p:nvPr/>
        </p:nvSpPr>
        <p:spPr bwMode="auto">
          <a:xfrm>
            <a:off x="2209800" y="2371725"/>
            <a:ext cx="716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(hay </a:t>
            </a:r>
            <a:r>
              <a:rPr lang="vi-VN" sz="3600" b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gọn là: “hai, ba phần t</a:t>
            </a:r>
            <a:r>
              <a:rPr lang="vi-VN" sz="3600" b="1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”) 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81000" y="7010400"/>
            <a:ext cx="883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Khi viết hỗn số ta viết phần nguyên tr</a:t>
            </a:r>
            <a:r>
              <a:rPr lang="vi-VN" sz="3600" b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rồi viết phần phân số sau.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905000" y="3308350"/>
            <a:ext cx="228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 là: 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4075288" y="2971800"/>
            <a:ext cx="857956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4038600" y="3463799"/>
            <a:ext cx="857956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038600" y="3614738"/>
            <a:ext cx="496888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485444" y="3209988"/>
            <a:ext cx="857956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</p:spTree>
    <p:extLst>
      <p:ext uri="{BB962C8B-B14F-4D97-AF65-F5344CB8AC3E}">
        <p14:creationId xmlns:p14="http://schemas.microsoft.com/office/powerpoint/2010/main" val="165901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6667 L -3.33333E-6 -0.2222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78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/>
      <p:bldP spid="34" grpId="1"/>
      <p:bldP spid="33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1752600" y="1219200"/>
            <a:ext cx="9144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6" name="Straight Connector 135"/>
          <p:cNvCxnSpPr/>
          <p:nvPr/>
        </p:nvCxnSpPr>
        <p:spPr>
          <a:xfrm rot="5400000">
            <a:off x="7145790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 bwMode="auto">
          <a:xfrm>
            <a:off x="1143000" y="1349514"/>
            <a:ext cx="1447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11269" name="Group 39"/>
          <p:cNvGrpSpPr>
            <a:grpSpLocks/>
          </p:cNvGrpSpPr>
          <p:nvPr/>
        </p:nvGrpSpPr>
        <p:grpSpPr bwMode="auto">
          <a:xfrm>
            <a:off x="1752600" y="1120775"/>
            <a:ext cx="1752600" cy="1317625"/>
            <a:chOff x="5638800" y="4267200"/>
            <a:chExt cx="1600200" cy="1317486"/>
          </a:xfrm>
        </p:grpSpPr>
        <p:sp>
          <p:nvSpPr>
            <p:cNvPr id="34" name="TextBox 33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5638800" y="4952928"/>
              <a:ext cx="837786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5" name="TextBox 84"/>
          <p:cNvSpPr txBox="1"/>
          <p:nvPr/>
        </p:nvSpPr>
        <p:spPr>
          <a:xfrm>
            <a:off x="3276600" y="3025914"/>
            <a:ext cx="1066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8415" cmpd="sng">
                  <a:solidFill>
                    <a:srgbClr val="996633"/>
                  </a:solidFill>
                  <a:prstDash val="solid"/>
                </a:ln>
                <a:solidFill>
                  <a:srgbClr val="CC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647788" y="3048000"/>
            <a:ext cx="47641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+mn-cs"/>
            </a:endParaRPr>
          </a:p>
        </p:txBody>
      </p:sp>
      <p:sp>
        <p:nvSpPr>
          <p:cNvPr id="55" name="Horizontal Scroll 54"/>
          <p:cNvSpPr/>
          <p:nvPr/>
        </p:nvSpPr>
        <p:spPr>
          <a:xfrm>
            <a:off x="533400" y="3505200"/>
            <a:ext cx="8077200" cy="1828800"/>
          </a:xfrm>
          <a:prstGeom prst="horizontalScroll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1162833" y="3755886"/>
            <a:ext cx="7391400" cy="1317625"/>
            <a:chOff x="1162833" y="3755886"/>
            <a:chExt cx="7391400" cy="1317625"/>
          </a:xfrm>
        </p:grpSpPr>
        <p:sp>
          <p:nvSpPr>
            <p:cNvPr id="56" name="TextBox 55"/>
            <p:cNvSpPr txBox="1"/>
            <p:nvPr/>
          </p:nvSpPr>
          <p:spPr>
            <a:xfrm>
              <a:off x="1162833" y="3974849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rgbClr val="CC6600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grpSp>
          <p:nvGrpSpPr>
            <p:cNvPr id="11280" name="Group 61"/>
            <p:cNvGrpSpPr>
              <a:grpSpLocks/>
            </p:cNvGrpSpPr>
            <p:nvPr/>
          </p:nvGrpSpPr>
          <p:grpSpPr bwMode="auto">
            <a:xfrm>
              <a:off x="5950857" y="3755886"/>
              <a:ext cx="1524000" cy="1317625"/>
              <a:chOff x="5950857" y="3755886"/>
              <a:chExt cx="1524000" cy="1317625"/>
            </a:xfrm>
          </p:grpSpPr>
          <p:sp>
            <p:nvSpPr>
              <p:cNvPr id="45" name="TextBox 44"/>
              <p:cNvSpPr txBox="1"/>
              <p:nvPr/>
            </p:nvSpPr>
            <p:spPr bwMode="auto">
              <a:xfrm>
                <a:off x="6096000" y="3755886"/>
                <a:ext cx="1378857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 bwMode="auto">
              <a:xfrm>
                <a:off x="6096000" y="4365550"/>
                <a:ext cx="1378857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 bwMode="auto">
              <a:xfrm>
                <a:off x="5950857" y="4441686"/>
                <a:ext cx="798513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990600" y="6858000"/>
            <a:ext cx="792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 1.</a:t>
            </a: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1752600" y="1120775"/>
            <a:ext cx="1752600" cy="1317625"/>
            <a:chOff x="5486400" y="1447800"/>
            <a:chExt cx="1752600" cy="1317625"/>
          </a:xfrm>
        </p:grpSpPr>
        <p:sp>
          <p:nvSpPr>
            <p:cNvPr id="28" name="TextBox 27"/>
            <p:cNvSpPr txBox="1"/>
            <p:nvPr/>
          </p:nvSpPr>
          <p:spPr bwMode="auto">
            <a:xfrm>
              <a:off x="5653314" y="1447800"/>
              <a:ext cx="158568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5653314" y="2057464"/>
              <a:ext cx="158568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>
              <a:off x="5486400" y="2133600"/>
              <a:ext cx="917575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4056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017 -0.05532 C 0.14306 -0.05301 0.15903 -0.0706 0.17882 -0.02292 C 0.17778 -0.00486 0.17917 0.01458 0.17431 0.03102 C 0.16476 0.06482 0.17031 0.04607 0.15868 0.05625 C 0.13542 0.07708 0.15347 0.0662 0.13837 0.07431 C 0.11701 0.1088 0.14427 0.06806 0.12483 0.08866 C 0.11632 0.09769 0.11962 0.09954 0.11354 0.11042 C 0.10226 0.13056 0.10365 0.12847 0.09323 0.13912 C 0.08646 0.15509 0.07847 0.16019 0.06858 0.16806 C 0.06615 0.16991 0.06424 0.17338 0.06181 0.17523 C 0.05313 0.18218 0.04167 0.18495 0.03247 0.18958 C 0.02153 0.19537 0.00955 0.19468 -0.00139 0.20046 C -0.01128 0.22407 -0.00781 0.21435 -0.0125 0.2294 " pathEditMode="relative" rAng="0" ptsTypes="ffffffffffff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4" y="1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7 -0.13472 L -0.01667 -0.4097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75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52400" y="2620963"/>
            <a:ext cx="8915400" cy="3170237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4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*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33400" y="1524000"/>
            <a:ext cx="29718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b="1" dirty="0" err="1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b="1" dirty="0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n-cs"/>
              </a:rPr>
              <a:t>:</a:t>
            </a:r>
          </a:p>
        </p:txBody>
      </p:sp>
      <p:cxnSp>
        <p:nvCxnSpPr>
          <p:cNvPr id="70" name="Straight Connector 69"/>
          <p:cNvCxnSpPr/>
          <p:nvPr/>
        </p:nvCxnSpPr>
        <p:spPr>
          <a:xfrm>
            <a:off x="609600" y="2133600"/>
            <a:ext cx="1905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56306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567</Words>
  <Application>Microsoft Office PowerPoint</Application>
  <PresentationFormat>On-screen Show (4:3)</PresentationFormat>
  <Paragraphs>230</Paragraphs>
  <Slides>20</Slides>
  <Notes>4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</dc:creator>
  <cp:lastModifiedBy>Administrator</cp:lastModifiedBy>
  <cp:revision>2</cp:revision>
  <dcterms:created xsi:type="dcterms:W3CDTF">2020-09-17T01:31:11Z</dcterms:created>
  <dcterms:modified xsi:type="dcterms:W3CDTF">2020-09-17T14:44:07Z</dcterms:modified>
</cp:coreProperties>
</file>